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3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2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9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1A10-B4E9-4DEA-B801-468E3461D374}" type="datetimeFigureOut">
              <a:rPr lang="en-US" smtClean="0"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002546" y="1204225"/>
            <a:ext cx="7748562" cy="110799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lvl="0">
              <a:lnSpc>
                <a:spcPct val="100000"/>
              </a:lnSpc>
            </a:pP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Muotoilun </a:t>
            </a: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 </a:t>
            </a: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op,</a:t>
            </a:r>
          </a:p>
          <a:p>
            <a:pPr marL="12700" lvl="0">
              <a:lnSpc>
                <a:spcPct val="100000"/>
              </a:lnSpc>
            </a:pP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InnoTech</a:t>
            </a: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-liiketoiminta</a:t>
            </a:r>
          </a:p>
          <a:p>
            <a:pPr marL="12700" lvl="0">
              <a:lnSpc>
                <a:spcPct val="100000"/>
              </a:lnSpc>
            </a:pPr>
            <a:r>
              <a:rPr lang="fi-FI" sz="2400" b="1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 (ylempi </a:t>
            </a:r>
            <a:r>
              <a:rPr lang="fi-FI" sz="2400" b="1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kumimoji="0" lang="fi-FI" sz="2400" b="1" i="0" u="none" strike="noStrike" kern="1200" cap="none" spc="-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kumimoji="0" lang="en-US" sz="1400" b="1" i="0" u="none" strike="noStrike" kern="1200" cap="none" spc="-45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kumimoji="0" lang="en-US" sz="1400" b="1" i="0" u="none" strike="noStrike" kern="1200" cap="none" spc="-8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kumimoji="0" lang="en-US" sz="1400" b="1" i="0" u="none" strike="noStrike" kern="1200" cap="none" spc="-5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kumimoji="0" lang="en-US" sz="1400" b="1" i="0" u="none" strike="noStrike" kern="1200" cap="none" spc="-6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-4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kumimoji="0" lang="fi-FI" sz="1400" b="1" i="0" u="none" strike="noStrike" kern="1200" cap="none" spc="-5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kumimoji="0" lang="fi-FI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fi-FI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kumimoji="0" lang="fi-FI" sz="1400" b="1" i="0" u="none" strike="noStrike" kern="120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kumimoji="0" lang="fi-FI" sz="1400" b="1" i="0" u="none" strike="noStrike" kern="120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lang="fi-FI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ts val="15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kumimoji="0" lang="fi-FI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1400" b="1" i="0" u="none" strike="noStrike" kern="1200" cap="none" spc="-5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kumimoji="0" lang="en-US" sz="1400" b="1" i="0" u="none" strike="noStrike" kern="1200" cap="none" spc="-45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kumimoji="0" lang="en-US" sz="1400" b="1" i="0" u="none" strike="noStrike" kern="1200" cap="none" spc="-45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kumimoji="0" lang="en-US" sz="1400" b="1" i="0" u="none" strike="noStrike" kern="1200" cap="none" spc="-5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1" i="0" u="none" strike="noStrike" kern="1200" cap="none" spc="-15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kumimoji="0" sz="15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kumimoji="0" sz="1500" b="1" i="0" u="none" strike="noStrike" kern="120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sz="15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kumimoji="0" sz="1500" b="1" i="0" u="none" strike="noStrike" kern="1200" cap="none" spc="-8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sz="1500" b="1" i="0" u="none" strike="noStrike" kern="1200" cap="none" spc="-5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282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26" ma:contentTypeDescription="Luo uusi asiakirja." ma:contentTypeScope="" ma:versionID="434883c504ca314dacc64b38aacd1637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d9ebaccfd43ca15e67ec8bbabbd4e66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NotebookType" ma:index="17" nillable="true" ma:displayName="Notebook Type" ma:internalName="NotebookType">
      <xsd:simpleType>
        <xsd:restriction base="dms:Text"/>
      </xsd:simpleType>
    </xsd:element>
    <xsd:element name="FolderType" ma:index="18" nillable="true" ma:displayName="Folder Type" ma:internalName="FolderType">
      <xsd:simpleType>
        <xsd:restriction base="dms:Text"/>
      </xsd:simpleType>
    </xsd:element>
    <xsd:element name="Owner" ma:index="19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20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1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22" nillable="true" ma:displayName="Culture Name" ma:internalName="CultureName">
      <xsd:simpleType>
        <xsd:restriction base="dms:Text"/>
      </xsd:simpleType>
    </xsd:element>
    <xsd:element name="AppVersion" ma:index="23" nillable="true" ma:displayName="App Version" ma:internalName="AppVersion">
      <xsd:simpleType>
        <xsd:restriction base="dms:Text"/>
      </xsd:simpleType>
    </xsd:element>
    <xsd:element name="Teachers" ma:index="2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7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8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9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0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1" nillable="true" ma:displayName="Is Collaboration Space Locked" ma:internalName="Is_Collaboration_Space_Locked">
      <xsd:simpleType>
        <xsd:restriction base="dms:Boolean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a2f41a69-bbcc-4550-8070-38b19bf27690" xsi:nil="true"/>
    <Students xmlns="a2f41a69-bbcc-4550-8070-38b19bf27690">
      <UserInfo>
        <DisplayName/>
        <AccountId xsi:nil="true"/>
        <AccountType/>
      </UserInfo>
    </Students>
    <Has_Teacher_Only_SectionGroup xmlns="a2f41a69-bbcc-4550-8070-38b19bf27690" xsi:nil="true"/>
    <NotebookType xmlns="a2f41a69-bbcc-4550-8070-38b19bf27690" xsi:nil="true"/>
    <CultureName xmlns="a2f41a69-bbcc-4550-8070-38b19bf27690" xsi:nil="true"/>
    <AppVersion xmlns="a2f41a69-bbcc-4550-8070-38b19bf27690" xsi:nil="true"/>
    <Is_Collaboration_Space_Locked xmlns="a2f41a69-bbcc-4550-8070-38b19bf27690" xsi:nil="true"/>
    <Owner xmlns="a2f41a69-bbcc-4550-8070-38b19bf27690">
      <UserInfo>
        <DisplayName/>
        <AccountId xsi:nil="true"/>
        <AccountType/>
      </UserInfo>
    </Owner>
    <Teachers xmlns="a2f41a69-bbcc-4550-8070-38b19bf27690">
      <UserInfo>
        <DisplayName/>
        <AccountId xsi:nil="true"/>
        <AccountType/>
      </UserInfo>
    </Teachers>
    <Templates xmlns="a2f41a69-bbcc-4550-8070-38b19bf27690" xsi:nil="true"/>
    <FolderType xmlns="a2f41a69-bbcc-4550-8070-38b19bf27690" xsi:nil="true"/>
    <Student_Groups xmlns="a2f41a69-bbcc-4550-8070-38b19bf27690">
      <UserInfo>
        <DisplayName/>
        <AccountId xsi:nil="true"/>
        <AccountType/>
      </UserInfo>
    </Student_Groups>
    <Invited_Teachers xmlns="a2f41a69-bbcc-4550-8070-38b19bf27690" xsi:nil="true"/>
    <Invited_Students xmlns="a2f41a69-bbcc-4550-8070-38b19bf27690" xsi:nil="true"/>
    <DefaultSectionNames xmlns="a2f41a69-bbcc-4550-8070-38b19bf27690" xsi:nil="true"/>
  </documentManagement>
</p:properties>
</file>

<file path=customXml/itemProps1.xml><?xml version="1.0" encoding="utf-8"?>
<ds:datastoreItem xmlns:ds="http://schemas.openxmlformats.org/officeDocument/2006/customXml" ds:itemID="{86374C0B-6299-4A05-94C0-9AFD7F0319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0F9D67-97E8-4DFA-94F7-EC6DF9E87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D6E037-97C6-4254-A2DA-AC10072B5E9A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a2f41a69-bbcc-4550-8070-38b19bf27690"/>
    <ds:schemaRef ds:uri="729cc334-cccb-49ad-ac57-bc384714c602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30</Words>
  <Application>Microsoft Office PowerPoint</Application>
  <PresentationFormat>Laajakuva</PresentationFormat>
  <Paragraphs>12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Petteri Alanko</dc:creator>
  <cp:lastModifiedBy>Marja Kopeli</cp:lastModifiedBy>
  <cp:revision>10</cp:revision>
  <dcterms:created xsi:type="dcterms:W3CDTF">2019-12-12T12:54:08Z</dcterms:created>
  <dcterms:modified xsi:type="dcterms:W3CDTF">2021-05-10T06:01:55Z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0x0101003282B8C9FFAC6D4BA97D9C4E24BBE54A</vt:lpwstr>
  </property>
</Properties>
</file>