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Ensihoitaja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3946" y="2389191"/>
            <a:ext cx="1950998" cy="1570927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1458" y="2638090"/>
            <a:ext cx="709007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70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348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Hoitotason ensihoitotyö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7801" y="2505350"/>
            <a:ext cx="2124132" cy="634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Ensihoitajan osaamisen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010" y="3336786"/>
            <a:ext cx="4631849" cy="533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hoito- ja ensihoitotyön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0495" y="452262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20284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Perustason ensihoitotyön osaamisen näyttö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Perustason ensihoitotyö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osaamisen perusteet, sisätautia sairastavan hoitotyö, kotihoito ja ikääntyvän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01148" y="9085330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Akuutti- ja tehohoitotyö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25491" y="4948870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25491" y="302590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  <p:sp>
        <p:nvSpPr>
          <p:cNvPr id="34" name="object 39"/>
          <p:cNvSpPr txBox="1"/>
          <p:nvPr/>
        </p:nvSpPr>
        <p:spPr>
          <a:xfrm>
            <a:off x="1085849" y="2689456"/>
            <a:ext cx="119705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4002038df7b2a2cd19055a76e6d19646">
  <xsd:schema xmlns:xsd="http://www.w3.org/2001/XMLSchema" xmlns:xs="http://www.w3.org/2001/XMLSchema" xmlns:p="http://schemas.microsoft.com/office/2006/metadata/properties" xmlns:ns3="a2f41a69-bbcc-4550-8070-38b19bf27690" xmlns:ns4="729cc334-cccb-49ad-ac57-bc384714c602" targetNamespace="http://schemas.microsoft.com/office/2006/metadata/properties" ma:root="true" ma:fieldsID="b1e5b39092aa2edd299afaf463ff8791" ns3:_="" ns4:_="">
    <xsd:import namespace="a2f41a69-bbcc-4550-8070-38b19bf27690"/>
    <xsd:import namespace="729cc334-cccb-49ad-ac57-bc384714c6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385026-01F5-43EC-99E8-51483B7FB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f41a69-bbcc-4550-8070-38b19bf27690"/>
    <ds:schemaRef ds:uri="729cc334-cccb-49ad-ac57-bc384714c6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3613</TotalTime>
  <Words>114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Ensihoitaja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Päivi Smahl</dc:creator>
  <cp:lastModifiedBy>Taina Moilanen</cp:lastModifiedBy>
  <cp:revision>57</cp:revision>
  <dcterms:created xsi:type="dcterms:W3CDTF">2017-09-20T15:00:41Z</dcterms:created>
  <dcterms:modified xsi:type="dcterms:W3CDTF">2021-05-24T07:50:26Z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