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3735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12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56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38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96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566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7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542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17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53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06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16826-E50F-4F80-AD86-CDD2775639BD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BC27F-219E-41BC-9160-0AEBBB2D57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93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1867794" y="1138634"/>
            <a:ext cx="827578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liininen asiantuntija, Palliatiivinen hoito, 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 (ylempi AMK) / Ensihoitaja (ylempi AMK) / Kätilö (ylempi AMK) / Terveydenhoitaja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35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224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49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5</cp:revision>
  <dcterms:created xsi:type="dcterms:W3CDTF">2019-12-16T07:24:12Z</dcterms:created>
  <dcterms:modified xsi:type="dcterms:W3CDTF">2021-01-07T09:54:06Z</dcterms:modified>
</cp:coreProperties>
</file>