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15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60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741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22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44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073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839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00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29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78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81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ED8C-8137-444C-8616-6986B9D1D763}" type="datetimeFigureOut">
              <a:rPr lang="fi-FI" smtClean="0"/>
              <a:t>11.2.2021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9D79A-812D-47FA-A3E8-0EAC6EE07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61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Public Health, </a:t>
            </a: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Health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5" y="2918990"/>
            <a:ext cx="3181971" cy="71814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ECTS</a:t>
            </a:r>
            <a:r>
              <a:rPr lang="fi-FI" sz="1400" b="1" spc="-4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Advanced </a:t>
            </a:r>
            <a:r>
              <a:rPr lang="fi-FI" sz="1400" b="1" spc="-40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</a:t>
            </a:r>
            <a:r>
              <a:rPr lang="fi-FI" sz="1400" b="1" spc="-40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studies</a:t>
            </a:r>
            <a:endParaRPr lang="fi-FI" sz="1400" dirty="0">
              <a:latin typeface="Tahoma"/>
              <a:ea typeface="Tahoma"/>
              <a:cs typeface="Tahoma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TextBox 11"/>
          <p:cNvSpPr txBox="1"/>
          <p:nvPr/>
        </p:nvSpPr>
        <p:spPr>
          <a:xfrm>
            <a:off x="4202545" y="4370702"/>
            <a:ext cx="339140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91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36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3</cp:revision>
  <dcterms:created xsi:type="dcterms:W3CDTF">2020-11-25T09:22:35Z</dcterms:created>
  <dcterms:modified xsi:type="dcterms:W3CDTF">2021-02-11T11:15:54Z</dcterms:modified>
</cp:coreProperties>
</file>