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708DD-6AF8-4FB3-A116-F581CF9F4093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0A07-D457-4D8D-BD28-D2C23605FE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95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708DD-6AF8-4FB3-A116-F581CF9F4093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0A07-D457-4D8D-BD28-D2C23605FE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965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708DD-6AF8-4FB3-A116-F581CF9F4093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0A07-D457-4D8D-BD28-D2C23605FE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3099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708DD-6AF8-4FB3-A116-F581CF9F4093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0A07-D457-4D8D-BD28-D2C23605FE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7758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708DD-6AF8-4FB3-A116-F581CF9F4093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0A07-D457-4D8D-BD28-D2C23605FE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922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708DD-6AF8-4FB3-A116-F581CF9F4093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0A07-D457-4D8D-BD28-D2C23605FE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879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708DD-6AF8-4FB3-A116-F581CF9F4093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0A07-D457-4D8D-BD28-D2C23605FE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0931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708DD-6AF8-4FB3-A116-F581CF9F4093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0A07-D457-4D8D-BD28-D2C23605FE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6751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708DD-6AF8-4FB3-A116-F581CF9F4093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0A07-D457-4D8D-BD28-D2C23605FE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601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708DD-6AF8-4FB3-A116-F581CF9F4093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0A07-D457-4D8D-BD28-D2C23605FE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23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708DD-6AF8-4FB3-A116-F581CF9F4093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D0A07-D457-4D8D-BD28-D2C23605FE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652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708DD-6AF8-4FB3-A116-F581CF9F4093}" type="datetimeFigureOut">
              <a:rPr lang="fi-FI" smtClean="0"/>
              <a:t>1.12.2020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D0A07-D457-4D8D-BD28-D2C23605FE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142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514010"/>
            <a:ext cx="7748562" cy="738664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Maaseudun kehittämisen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tutkinto-ohjelma, 60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Agrologi </a:t>
            </a: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02625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1</cp:revision>
  <dcterms:created xsi:type="dcterms:W3CDTF">2020-12-01T10:42:49Z</dcterms:created>
  <dcterms:modified xsi:type="dcterms:W3CDTF">2020-12-01T10:43:32Z</dcterms:modified>
</cp:coreProperties>
</file>