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52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92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49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84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78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394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27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93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49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1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37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1B5DB-DC38-43FF-8F92-84382AB08A56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AD6D-6E45-431D-B7B2-5AEE0E1300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Administration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6" y="2939866"/>
            <a:ext cx="3271392" cy="7181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4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Advanced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4807378" y="4407660"/>
            <a:ext cx="2396614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03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2</cp:revision>
  <dcterms:created xsi:type="dcterms:W3CDTF">2020-12-01T11:22:54Z</dcterms:created>
  <dcterms:modified xsi:type="dcterms:W3CDTF">2020-12-01T11:26:44Z</dcterms:modified>
</cp:coreProperties>
</file>