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52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4929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649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84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78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394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27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693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49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818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37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1B5DB-DC38-43FF-8F92-84382AB08A56}" type="datetimeFigureOut">
              <a:rPr lang="fi-FI" smtClean="0"/>
              <a:t>11.5.2022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0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Engineering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4943407" y="2620299"/>
            <a:ext cx="215874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Methods and Academic Writing 5 ECTS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21366" y="2939866"/>
            <a:ext cx="3271392" cy="7181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4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Advanced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4807378" y="4407660"/>
            <a:ext cx="2396614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500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experience</a:t>
            </a:r>
            <a:endParaRPr sz="1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03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2</cp:revision>
  <dcterms:created xsi:type="dcterms:W3CDTF">2020-12-01T11:22:54Z</dcterms:created>
  <dcterms:modified xsi:type="dcterms:W3CDTF">2022-05-11T10:39:47Z</dcterms:modified>
</cp:coreProperties>
</file>