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73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66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23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45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27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1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35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76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612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113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51CCC-3DD7-4D14-A6CE-66EC1C13A6CF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669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Rakentamise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 tutkinto-ohjelma, </a:t>
            </a:r>
            <a:r>
              <a:rPr lang="en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</a:p>
          <a:p>
            <a:pPr marL="12700">
              <a:lnSpc>
                <a:spcPct val="100000"/>
              </a:lnSpc>
            </a:pPr>
            <a:r>
              <a:rPr lang="en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en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77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54032608AA8544A2308B5EA6420648" ma:contentTypeVersion="6" ma:contentTypeDescription="Create a new document." ma:contentTypeScope="" ma:versionID="748350dc9a72fcd30a5fe8e3b4d71fcf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089996e09058c8ee4994e7620b9db226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CA0CB6-07C6-4F46-808A-23CBC2B76B14}">
  <ds:schemaRefs>
    <ds:schemaRef ds:uri="http://purl.org/dc/elements/1.1/"/>
    <ds:schemaRef ds:uri="http://schemas.microsoft.com/office/2006/metadata/properties"/>
    <ds:schemaRef ds:uri="8ccecb44-1966-4758-bf20-049ebb7a10f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42FA162-4D47-4987-9111-A1582747A1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AAD7E7-A257-4235-ACBB-00DE92F3E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32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2</cp:revision>
  <dcterms:created xsi:type="dcterms:W3CDTF">2019-12-16T06:30:19Z</dcterms:created>
  <dcterms:modified xsi:type="dcterms:W3CDTF">2020-11-26T10:11:22Z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0x010100B054032608AA8544A2308B5EA6420648</vt:lpwstr>
  </property>
</Properties>
</file>