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508" y="-227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11/26/2020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6561" y="277505"/>
            <a:ext cx="5334000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spc="-30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Suuhygienisti (AMK) </a:t>
            </a:r>
            <a:r>
              <a:rPr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lang="fi-FI" b="0" spc="-10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0" name="Up Arrow 49"/>
          <p:cNvSpPr/>
          <p:nvPr/>
        </p:nvSpPr>
        <p:spPr>
          <a:xfrm>
            <a:off x="3607391" y="2992446"/>
            <a:ext cx="22911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5759364" y="2987345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7" name="Up Arrow 56"/>
          <p:cNvSpPr/>
          <p:nvPr/>
        </p:nvSpPr>
        <p:spPr>
          <a:xfrm>
            <a:off x="4610274" y="5949059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8" name="Up Arrow 57"/>
          <p:cNvSpPr/>
          <p:nvPr/>
        </p:nvSpPr>
        <p:spPr>
          <a:xfrm>
            <a:off x="4603924" y="7876111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32575" y="2514503"/>
            <a:ext cx="2113224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Analyyttinen ja kehittävä </a:t>
            </a:r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 terveydenhoidon ammattilainen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5154410" y="2514503"/>
            <a:ext cx="1929456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 terveyttä edistävän toiminnan osaaja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Työelämälähtöinen tutkimus- tai kehittämistyö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Syventävät ammattiopinnot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suun terveydenhuollon organisaatioissa tai kansainvälisessä vaihdossa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sosiaali- ja terveysalan eri yksiköissä sekä kolmannella sektorilla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74710" y="525228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Kuntouttava suun terveydenhoitotyö, harjoittelu 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PSSHP:n opetusklinikalla</a:t>
            </a: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 virtuaalivastaanotolla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57535" y="647767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Perheen suun terveydenhoitotyö, harjoittelu PSSHP:n opetusklinikalla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</a:t>
            </a:r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siakasta </a:t>
            </a:r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osallistavat </a:t>
            </a:r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digitaaliset ohjausmenetelmät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57535" y="7151711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Parodontologinen</a:t>
            </a:r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80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(hampaan kiinnityskudossairaudet</a:t>
            </a:r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 suun terveydenhoitotyö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97584" y="8459713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Kariologinen (hampaan kovakudos- ja infektiosairaudet)  suun terveydenhoitotyö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Suun terveydenhoitotyön ja suun terveyttä edistävän osaamisen tietoperusta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441137" y="6517056"/>
            <a:ext cx="863678" cy="108072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 ikäisten suun terveyttä edistävä toiminta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Erityisryhmiin kuuluvien asiakkaiden suun </a:t>
            </a:r>
            <a:r>
              <a:rPr lang="fi-FI" sz="8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terveydenhoito</a:t>
            </a:r>
            <a:endParaRPr lang="fi-FI" sz="8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443198" y="4599402"/>
            <a:ext cx="863678" cy="110138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Asiakas-lähtöinen suun terveyden-hoitotyö</a:t>
            </a:r>
          </a:p>
          <a:p>
            <a:pPr algn="ctr"/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54ADEF25899C074592D16199CAE25910" ma:contentTypeVersion="13" ma:contentTypeDescription="Luo uusi asiakirja." ma:contentTypeScope="" ma:versionID="57c683724c56083e200fcfcf973b67d0">
  <xsd:schema xmlns:xsd="http://www.w3.org/2001/XMLSchema" xmlns:xs="http://www.w3.org/2001/XMLSchema" xmlns:p="http://schemas.microsoft.com/office/2006/metadata/properties" xmlns:ns3="f801d8bc-9448-440c-9ced-e1079bb7fcf3" xmlns:ns4="4c2597ca-8c4a-4f98-867c-f47c89b16acf" targetNamespace="http://schemas.microsoft.com/office/2006/metadata/properties" ma:root="true" ma:fieldsID="3bc9cd160f6c486f0592aa5ddf8f710f" ns3:_="" ns4:_="">
    <xsd:import namespace="f801d8bc-9448-440c-9ced-e1079bb7fcf3"/>
    <xsd:import namespace="4c2597ca-8c4a-4f98-867c-f47c89b16ac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DateTaken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01d8bc-9448-440c-9ced-e1079bb7fc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2597ca-8c4a-4f98-867c-f47c89b16ac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5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8FD6CB-0D28-47E3-8C3C-ADFDB9D82837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4c2597ca-8c4a-4f98-867c-f47c89b16acf"/>
    <ds:schemaRef ds:uri="http://purl.org/dc/elements/1.1/"/>
    <ds:schemaRef ds:uri="http://schemas.microsoft.com/office/2006/metadata/properties"/>
    <ds:schemaRef ds:uri="http://schemas.microsoft.com/office/infopath/2007/PartnerControls"/>
    <ds:schemaRef ds:uri="f801d8bc-9448-440c-9ced-e1079bb7fcf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EE3FFB6-33F4-4C4D-8BA5-EA63CA31B20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01d8bc-9448-440c-9ced-e1079bb7fcf3"/>
    <ds:schemaRef ds:uri="4c2597ca-8c4a-4f98-867c-f47c89b16ac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1457</TotalTime>
  <Words>123</Words>
  <Application>Microsoft Office PowerPoint</Application>
  <PresentationFormat>Mukautettu</PresentationFormat>
  <Paragraphs>29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Suuhygienisti (AMK) 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Kaarina Sirviö</cp:lastModifiedBy>
  <cp:revision>27</cp:revision>
  <dcterms:created xsi:type="dcterms:W3CDTF">2017-09-20T15:00:41Z</dcterms:created>
  <dcterms:modified xsi:type="dcterms:W3CDTF">2020-11-26T10:55:49Z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0x01010054ADEF25899C074592D16199CAE25910</vt:lpwstr>
  </property>
</Properties>
</file>