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2500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Up Arrow 49"/>
          <p:cNvSpPr/>
          <p:nvPr/>
        </p:nvSpPr>
        <p:spPr>
          <a:xfrm>
            <a:off x="3612884" y="3083427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Up Arrow 49"/>
          <p:cNvSpPr/>
          <p:nvPr/>
        </p:nvSpPr>
        <p:spPr>
          <a:xfrm>
            <a:off x="5972727" y="3062813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080" y="1620232"/>
            <a:ext cx="444506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30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Röntgenhoitaja</a:t>
            </a:r>
            <a:r>
              <a:rPr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6700"/>
              </a:lnSpc>
            </a:pPr>
            <a:r>
              <a:rPr lang="en-US" sz="1150" b="1" spc="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n-US" sz="1150" b="1" spc="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mmattiin</a:t>
            </a:r>
            <a:r>
              <a:rPr lang="en-US" sz="1150" b="1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50" b="1" spc="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endParaRPr lang="en-US" sz="1150" b="1" spc="5" dirty="0" smtClean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6700"/>
              </a:lnSpc>
            </a:pPr>
            <a:r>
              <a:rPr sz="1150" b="1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b="1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b="1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US" sz="1150" b="1" spc="5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Röntgenhoi-tajan </a:t>
            </a:r>
            <a:r>
              <a:rPr lang="en-US" sz="1150" b="1" spc="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ammattiosaamisen</a:t>
            </a:r>
            <a:r>
              <a:rPr lang="en-US" sz="1150" b="1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soveltaminen</a:t>
            </a:r>
            <a:r>
              <a:rPr sz="1150" b="1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</a:t>
            </a:r>
            <a:r>
              <a:rPr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b="1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18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US" sz="1150" b="1" spc="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Ammattiosaa-misen</a:t>
            </a:r>
            <a:r>
              <a:rPr lang="en-US" sz="1150" b="1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syventäminen</a:t>
            </a:r>
            <a:r>
              <a:rPr sz="1150" b="1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</a:t>
            </a:r>
            <a:r>
              <a:rPr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b="1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544553"/>
            <a:ext cx="1178425" cy="718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US" sz="1150" b="1" spc="5" dirty="0" err="1" smtClean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Ammattiosaa-misen</a:t>
            </a:r>
            <a:r>
              <a:rPr lang="en-US" sz="1150" b="1" spc="5" dirty="0" smtClean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 kehittäminen</a:t>
            </a:r>
            <a:r>
              <a:rPr sz="1150" b="1" spc="5" dirty="0" smtClean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</a:t>
            </a:r>
            <a:r>
              <a:rPr sz="1150" b="1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op</a:t>
            </a:r>
            <a:endParaRPr sz="1150" b="1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38402" y="3971367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669326" y="5907905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748055" y="782690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581999" y="5084523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74709" y="2514503"/>
            <a:ext cx="2105471" cy="5434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Kliinisen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radiografiatyön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ja sädehoitotyön menetelmien syventäminen ja kehittäminen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066046" y="2514502"/>
            <a:ext cx="2074196" cy="523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Ammattitaitoa syventävä harjoittelu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703051" y="3290972"/>
            <a:ext cx="4437191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212810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Ammattitaitoa edistävä  harjoittelu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066046" y="4549775"/>
            <a:ext cx="2074197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Asiantuntijuus ja näyttöön perustuva toiminta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2147606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Sädehoitotyö </a:t>
            </a:r>
          </a:p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Angiografiatutkimukset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ja kuvantamisohjatut toimenpiteet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69262" y="6504974"/>
            <a:ext cx="203605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Ammattitaitoa edistävä  harjoittelu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232792"/>
            <a:ext cx="4461949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Diagnostiset kuvantamismenetelmät (tietokonetomografia-, ultraääni- ja isotooppitutkimukset). Säteilysuojelu. </a:t>
            </a: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Ammatillinen eettinen 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 ja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viestintä 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8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Up Arrow 77"/>
          <p:cNvSpPr/>
          <p:nvPr/>
        </p:nvSpPr>
        <p:spPr>
          <a:xfrm>
            <a:off x="6100258" y="5095387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Röntgentutkimukset teoriassa ja harjoittelu käytännössä sekä potilaan hoitaminen ja kohtaaminen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uvantamisen ja säteilysuojelun tietoperusta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937944" y="6971931"/>
            <a:ext cx="3748606" cy="28833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Radiografia- ja sädehoitotyön menetelmien osaaminen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74709" y="5252281"/>
            <a:ext cx="446553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Diagnostiset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kuvantamismenetelmät (magneetti-, mammografia- ja lastentutkimukset) 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37944" y="4993544"/>
            <a:ext cx="3748606" cy="305413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Radiografia- ja sädehoitotyön menetelmien 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 syventäminen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sNotebookLocked xmlns="fa3e31c5-aa0f-472a-89eb-8bd66a797c81" xsi:nil="true"/>
    <Invited_Members xmlns="fa3e31c5-aa0f-472a-89eb-8bd66a797c81" xsi:nil="true"/>
    <Member_Groups xmlns="fa3e31c5-aa0f-472a-89eb-8bd66a797c81">
      <UserInfo>
        <DisplayName/>
        <AccountId xsi:nil="true"/>
        <AccountType/>
      </UserInfo>
    </Member_Groups>
    <FolderType xmlns="fa3e31c5-aa0f-472a-89eb-8bd66a797c81" xsi:nil="true"/>
    <Is_Collaboration_Space_Locked xmlns="fa3e31c5-aa0f-472a-89eb-8bd66a797c81" xsi:nil="true"/>
    <Members xmlns="fa3e31c5-aa0f-472a-89eb-8bd66a797c81">
      <UserInfo>
        <DisplayName/>
        <AccountId xsi:nil="true"/>
        <AccountType/>
      </UserInfo>
    </Members>
    <Self_Registration_Enabled xmlns="fa3e31c5-aa0f-472a-89eb-8bd66a797c81" xsi:nil="true"/>
    <Has_Leaders_Only_SectionGroup xmlns="fa3e31c5-aa0f-472a-89eb-8bd66a797c81" xsi:nil="true"/>
    <CultureName xmlns="fa3e31c5-aa0f-472a-89eb-8bd66a797c81" xsi:nil="true"/>
    <Leaders xmlns="fa3e31c5-aa0f-472a-89eb-8bd66a797c81">
      <UserInfo>
        <DisplayName/>
        <AccountId xsi:nil="true"/>
        <AccountType/>
      </UserInfo>
    </Leaders>
    <TeamsChannelId xmlns="fa3e31c5-aa0f-472a-89eb-8bd66a797c81" xsi:nil="true"/>
    <Invited_Leaders xmlns="fa3e31c5-aa0f-472a-89eb-8bd66a797c81" xsi:nil="true"/>
    <Templates xmlns="fa3e31c5-aa0f-472a-89eb-8bd66a797c81" xsi:nil="true"/>
    <NotebookType xmlns="fa3e31c5-aa0f-472a-89eb-8bd66a797c81" xsi:nil="true"/>
    <AppVersion xmlns="fa3e31c5-aa0f-472a-89eb-8bd66a797c81" xsi:nil="true"/>
    <LMS_Mappings xmlns="fa3e31c5-aa0f-472a-89eb-8bd66a797c81" xsi:nil="true"/>
    <DefaultSectionNames xmlns="fa3e31c5-aa0f-472a-89eb-8bd66a797c81" xsi:nil="true"/>
    <Math_Settings xmlns="fa3e31c5-aa0f-472a-89eb-8bd66a797c81" xsi:nil="true"/>
    <Owner xmlns="fa3e31c5-aa0f-472a-89eb-8bd66a797c81">
      <UserInfo>
        <DisplayName/>
        <AccountId xsi:nil="true"/>
        <AccountType/>
      </UserInfo>
    </Owner>
    <Distribution_Groups xmlns="fa3e31c5-aa0f-472a-89eb-8bd66a797c8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566740F21EA3C4AAA9D2A37694A6BBC" ma:contentTypeVersion="31" ma:contentTypeDescription="Luo uusi asiakirja." ma:contentTypeScope="" ma:versionID="437de364398befdf01e8ebeb38dbeefd">
  <xsd:schema xmlns:xsd="http://www.w3.org/2001/XMLSchema" xmlns:xs="http://www.w3.org/2001/XMLSchema" xmlns:p="http://schemas.microsoft.com/office/2006/metadata/properties" xmlns:ns2="fa3e31c5-aa0f-472a-89eb-8bd66a797c81" xmlns:ns3="651fd78d-1df7-4a2c-bb10-fb119189f473" targetNamespace="http://schemas.microsoft.com/office/2006/metadata/properties" ma:root="true" ma:fieldsID="97f2fc90bf22d36a7a81a2e431a4643c" ns2:_="" ns3:_="">
    <xsd:import namespace="fa3e31c5-aa0f-472a-89eb-8bd66a797c81"/>
    <xsd:import namespace="651fd78d-1df7-4a2c-bb10-fb119189f473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3e31c5-aa0f-472a-89eb-8bd66a797c81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0" nillable="true" ma:displayName="Tags" ma:internalName="MediaServiceAutoTags" ma:readOnly="true">
      <xsd:simpleType>
        <xsd:restriction base="dms:Text"/>
      </xsd:simple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1fd78d-1df7-4a2c-bb10-fb119189f473" elementFormDefault="qualified">
    <xsd:import namespace="http://schemas.microsoft.com/office/2006/documentManagement/types"/>
    <xsd:import namespace="http://schemas.microsoft.com/office/infopath/2007/PartnerControls"/>
    <xsd:element name="SharedWithUsers" ma:index="33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4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651fd78d-1df7-4a2c-bb10-fb119189f473"/>
    <ds:schemaRef ds:uri="http://schemas.microsoft.com/office/2006/documentManagement/types"/>
    <ds:schemaRef ds:uri="fa3e31c5-aa0f-472a-89eb-8bd66a797c8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37922BE-E6BA-4110-9E9F-700461DDAA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3e31c5-aa0f-472a-89eb-8bd66a797c81"/>
    <ds:schemaRef ds:uri="651fd78d-1df7-4a2c-bb10-fb119189f4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</TotalTime>
  <Words>106</Words>
  <Application>Microsoft Office PowerPoint</Application>
  <PresentationFormat>Mukautettu</PresentationFormat>
  <Paragraphs>30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Calibri</vt:lpstr>
      <vt:lpstr>NewJuneBook</vt:lpstr>
      <vt:lpstr>NewJuneHeavy</vt:lpstr>
      <vt:lpstr>Tahoma</vt:lpstr>
      <vt:lpstr>Verdana</vt:lpstr>
      <vt:lpstr>Office Theme</vt:lpstr>
      <vt:lpstr>Röntgenhoitaja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Taina Moilanen</cp:lastModifiedBy>
  <cp:revision>28</cp:revision>
  <dcterms:created xsi:type="dcterms:W3CDTF">2017-09-20T15:00:41Z</dcterms:created>
  <dcterms:modified xsi:type="dcterms:W3CDTF">2021-01-13T09:25:09Z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0x010100A566740F21EA3C4AAA9D2A37694A6BBC</vt:lpwstr>
  </property>
</Properties>
</file>