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575" y="1450864"/>
            <a:ext cx="724315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40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Bachelor’s Degree Programme in Nursing, </a:t>
            </a:r>
            <a:r>
              <a:rPr lang="en-US" sz="2400" b="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Registered Nurse, </a:t>
            </a:r>
            <a:r>
              <a:rPr sz="2400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24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273" y="8524135"/>
            <a:ext cx="1212628" cy="946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US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Building Professional Nursing Identity</a:t>
            </a:r>
          </a:p>
          <a:p>
            <a:pPr algn="just">
              <a:lnSpc>
                <a:spcPct val="10670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Applying Professional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 Professional Nursing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254624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 Professional Nursing Skills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589124" y="588309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156" y="784072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Implementing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Lifelong Learning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52078" y="3327105"/>
            <a:ext cx="443178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 of Own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ompetency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ssessment,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 Skills,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Entrepreneurship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Heath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Counselling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National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Competence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Exam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Independent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Care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Pharmacotherapy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Research, Development and Innovation in Social and Health Care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Perioperative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Paediatric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Family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Mental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Health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Substance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Abuse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Care,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Medical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Learning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335144" y="6749890"/>
            <a:ext cx="1089386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Strengthening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Broadening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Occupational Well-Being,</a:t>
            </a:r>
          </a:p>
          <a:p>
            <a:pPr algn="ctr"/>
            <a:r>
              <a:rPr lang="en-US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Gerontological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 and Home Care 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Services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83942" y="485683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Expertice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1181" y="2957202"/>
            <a:ext cx="1892213" cy="40109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Implementing Nursing Professionalism </a:t>
            </a:r>
            <a:endParaRPr lang="en-US" sz="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1332</TotalTime>
  <Words>128</Words>
  <Application>Microsoft Office PowerPoint</Application>
  <PresentationFormat>Mukautettu</PresentationFormat>
  <Paragraphs>34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Bachelor’s Degree Programme in Nursing, Registered Nurse, 210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44</cp:revision>
  <dcterms:created xsi:type="dcterms:W3CDTF">2017-09-20T15:00:41Z</dcterms:created>
  <dcterms:modified xsi:type="dcterms:W3CDTF">2020-12-02T10:15:48Z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