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666E6A-0C55-48FC-919D-16C29EEF5991}" v="317" dt="2020-10-08T12:07:52.6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0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u Kinnunen" userId="S::anu.kinnunen@savonia.fi::f10df70a-c132-48b5-8495-3ce94303151d" providerId="AD" clId="Web-{E8666E6A-0C55-48FC-919D-16C29EEF5991}"/>
    <pc:docChg chg="modSld">
      <pc:chgData name="Anu Kinnunen" userId="S::anu.kinnunen@savonia.fi::f10df70a-c132-48b5-8495-3ce94303151d" providerId="AD" clId="Web-{E8666E6A-0C55-48FC-919D-16C29EEF5991}" dt="2020-10-08T12:07:49.448" v="303" actId="20577"/>
      <pc:docMkLst>
        <pc:docMk/>
      </pc:docMkLst>
      <pc:sldChg chg="addSp modSp">
        <pc:chgData name="Anu Kinnunen" userId="S::anu.kinnunen@savonia.fi::f10df70a-c132-48b5-8495-3ce94303151d" providerId="AD" clId="Web-{E8666E6A-0C55-48FC-919D-16C29EEF5991}" dt="2020-10-08T12:07:49.448" v="303" actId="20577"/>
        <pc:sldMkLst>
          <pc:docMk/>
          <pc:sldMk cId="2945351018" sldId="257"/>
        </pc:sldMkLst>
        <pc:spChg chg="add mod">
          <ac:chgData name="Anu Kinnunen" userId="S::anu.kinnunen@savonia.fi::f10df70a-c132-48b5-8495-3ce94303151d" providerId="AD" clId="Web-{E8666E6A-0C55-48FC-919D-16C29EEF5991}" dt="2020-10-08T12:07:49.448" v="303" actId="20577"/>
          <ac:spMkLst>
            <pc:docMk/>
            <pc:sldMk cId="2945351018" sldId="257"/>
            <ac:spMk id="34" creationId="{F56ECA56-5F12-4F6F-B524-B3D712ADC016}"/>
          </ac:spMkLst>
        </pc:spChg>
        <pc:spChg chg="mod">
          <ac:chgData name="Anu Kinnunen" userId="S::anu.kinnunen@savonia.fi::f10df70a-c132-48b5-8495-3ce94303151d" providerId="AD" clId="Web-{E8666E6A-0C55-48FC-919D-16C29EEF5991}" dt="2020-10-08T11:20:29.075" v="69" actId="20577"/>
          <ac:spMkLst>
            <pc:docMk/>
            <pc:sldMk cId="2945351018" sldId="257"/>
            <ac:spMk id="43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56:24.078" v="180" actId="20577"/>
          <ac:spMkLst>
            <pc:docMk/>
            <pc:sldMk cId="2945351018" sldId="257"/>
            <ac:spMk id="44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2:03:37.319" v="206" actId="20577"/>
          <ac:spMkLst>
            <pc:docMk/>
            <pc:sldMk cId="2945351018" sldId="257"/>
            <ac:spMk id="46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2:06:30.775" v="252" actId="20577"/>
          <ac:spMkLst>
            <pc:docMk/>
            <pc:sldMk cId="2945351018" sldId="257"/>
            <ac:spMk id="47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42:35.924" v="153" actId="20577"/>
          <ac:spMkLst>
            <pc:docMk/>
            <pc:sldMk cId="2945351018" sldId="257"/>
            <ac:spMk id="65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33:53.369" v="109" actId="20577"/>
          <ac:spMkLst>
            <pc:docMk/>
            <pc:sldMk cId="2945351018" sldId="257"/>
            <ac:spMk id="66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28:09.957" v="88" actId="20577"/>
          <ac:spMkLst>
            <pc:docMk/>
            <pc:sldMk cId="2945351018" sldId="257"/>
            <ac:spMk id="67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17:07.806" v="32" actId="20577"/>
          <ac:spMkLst>
            <pc:docMk/>
            <pc:sldMk cId="2945351018" sldId="257"/>
            <ac:spMk id="72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23:37.656" v="80" actId="20577"/>
          <ac:spMkLst>
            <pc:docMk/>
            <pc:sldMk cId="2945351018" sldId="257"/>
            <ac:spMk id="73" creationId="{00000000-0000-0000-0000-000000000000}"/>
          </ac:spMkLst>
        </pc:spChg>
        <pc:spChg chg="mod">
          <ac:chgData name="Anu Kinnunen" userId="S::anu.kinnunen@savonia.fi::f10df70a-c132-48b5-8495-3ce94303151d" providerId="AD" clId="Web-{E8666E6A-0C55-48FC-919D-16C29EEF5991}" dt="2020-10-08T11:34:26.604" v="123" actId="20577"/>
          <ac:spMkLst>
            <pc:docMk/>
            <pc:sldMk cId="2945351018" sldId="257"/>
            <ac:spMk id="7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47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Fysioterapeutti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fysioterapian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 kansanterveyden edistämisessä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Fysioterapiapalveluiden kehittäminen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Toimintakyvyn häiriöiden fysioterapia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       Kehittämis- ja tutkimusmenetelmät</a:t>
            </a:r>
            <a:endParaRPr lang="fi-FI" sz="9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Hyvinvoinnin, terveyden ja toimintakyvyn edistäminen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Saavutettavuus, esteettömyys ja teknologia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Ihmisen toimintakyky eri toimintaympäristöissä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Fysioterapian lähtökohdat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Fysioterapiamenetelmien syventäminen</a:t>
            </a: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Kuntoutuminen ja </a:t>
            </a:r>
            <a:r>
              <a:rPr lang="fi-FI" sz="900" b="1" dirty="0" smtClean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fysioterapiamenetelmät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asiantuntijuuden kehittyminen,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Kuntoutuksen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Oman osaamisen arviointi ja kehittyminen, työyhteisötaidot ja yrittäjyys</a:t>
            </a: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F56ECA56-5F12-4F6F-B524-B3D712ADC016}"/>
              </a:ext>
            </a:extLst>
          </p:cNvPr>
          <p:cNvSpPr/>
          <p:nvPr/>
        </p:nvSpPr>
        <p:spPr>
          <a:xfrm>
            <a:off x="2836992" y="88077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asiantuntijuuteen orientoituminen  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535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2" ma:contentTypeDescription="Luo uusi asiakirja." ma:contentTypeScope="" ma:versionID="7900629247d1ad012f64c1d959384a82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89f591ec91d52b4b0dfbbfc9d34c19d4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6C5938-2D1A-4E4D-B4B3-37F60C9C90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238b2-c102-45a5-bbd1-55607e645033"/>
    <ds:schemaRef ds:uri="3374232f-bbe6-4b02-a235-e3eb829de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3374232f-bbe6-4b02-a235-e3eb829de60c"/>
    <ds:schemaRef ds:uri="http://purl.org/dc/elements/1.1/"/>
    <ds:schemaRef ds:uri="http://schemas.microsoft.com/office/2006/metadata/properties"/>
    <ds:schemaRef ds:uri="5cc238b2-c102-45a5-bbd1-55607e645033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5066</TotalTime>
  <Words>106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Fysioterapeutti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154</cp:revision>
  <dcterms:created xsi:type="dcterms:W3CDTF">2017-09-20T15:00:41Z</dcterms:created>
  <dcterms:modified xsi:type="dcterms:W3CDTF">2021-01-07T08:30:05Z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</Properties>
</file>