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928" y="64"/>
      </p:cViewPr>
      <p:guideLst>
        <p:guide orient="horz" pos="2880"/>
        <p:guide pos="21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10/8/2020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Ensihoitaja (AMK),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03946" y="2389191"/>
            <a:ext cx="1950998" cy="1570927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1458" y="2638090"/>
            <a:ext cx="709007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 smtClean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3484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Hoitotason ensihoitotyö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7801" y="2505350"/>
            <a:ext cx="2124132" cy="6349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Ensihoitajan osaamisen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72010" y="3336786"/>
            <a:ext cx="4631849" cy="5337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hoito- ja ensihoitotyön asiantuntijuutta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30495" y="452262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087772" y="4520284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Perustason ensihoitotyön osaamisen näyttö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Perustason ensihoitotyö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, nuorten ja perheiden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Mielenterveys-ja </a:t>
            </a:r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osaamisen perusteet, sisätautia sairastavan hoitotyö, kotihoito ja ikääntyvän hoitotyö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01148" y="9085330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tietoperusta</a:t>
            </a: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Akuutti- ja tehohoitotyö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25491" y="4948870"/>
            <a:ext cx="4164475" cy="337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asiantuntijuuden kehittäminen, opinnäytetyö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Rectangle 69"/>
          <p:cNvSpPr/>
          <p:nvPr/>
        </p:nvSpPr>
        <p:spPr>
          <a:xfrm>
            <a:off x="2826529" y="6864621"/>
            <a:ext cx="4170222" cy="35664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Hoito- ja ensihoitotyön asiantuntijuuden 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ahvistaminen ja laajentaminen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7" name="Rectangle 69"/>
          <p:cNvSpPr/>
          <p:nvPr/>
        </p:nvSpPr>
        <p:spPr>
          <a:xfrm>
            <a:off x="2825491" y="302590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</a:t>
            </a:r>
            <a:r>
              <a:rPr lang="fi-FI" sz="9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kehittäminen, työyhteisö- ja esimiestaidot</a:t>
            </a:r>
            <a:endParaRPr lang="fi-FI" sz="9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object 39"/>
          <p:cNvSpPr txBox="1"/>
          <p:nvPr/>
        </p:nvSpPr>
        <p:spPr>
          <a:xfrm>
            <a:off x="1085849" y="2689456"/>
            <a:ext cx="1197053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50" b="1" spc="-2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4002038df7b2a2cd19055a76e6d19646">
  <xsd:schema xmlns:xsd="http://www.w3.org/2001/XMLSchema" xmlns:xs="http://www.w3.org/2001/XMLSchema" xmlns:p="http://schemas.microsoft.com/office/2006/metadata/properties" xmlns:ns3="a2f41a69-bbcc-4550-8070-38b19bf27690" xmlns:ns4="729cc334-cccb-49ad-ac57-bc384714c602" targetNamespace="http://schemas.microsoft.com/office/2006/metadata/properties" ma:root="true" ma:fieldsID="b1e5b39092aa2edd299afaf463ff8791" ns3:_="" ns4:_="">
    <xsd:import namespace="a2f41a69-bbcc-4550-8070-38b19bf27690"/>
    <xsd:import namespace="729cc334-cccb-49ad-ac57-bc384714c60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a2f41a69-bbcc-4550-8070-38b19bf27690"/>
    <ds:schemaRef ds:uri="729cc334-cccb-49ad-ac57-bc384714c60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385026-01F5-43EC-99E8-51483B7FB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f41a69-bbcc-4550-8070-38b19bf27690"/>
    <ds:schemaRef ds:uri="729cc334-cccb-49ad-ac57-bc384714c6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3612</TotalTime>
  <Words>113</Words>
  <Application>Microsoft Office PowerPoint</Application>
  <PresentationFormat>Mukautettu</PresentationFormat>
  <Paragraphs>35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Ensihoitaja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Päivi Smahl</dc:creator>
  <cp:lastModifiedBy>Päivi Smahl</cp:lastModifiedBy>
  <cp:revision>56</cp:revision>
  <dcterms:created xsi:type="dcterms:W3CDTF">2017-09-20T15:00:41Z</dcterms:created>
  <dcterms:modified xsi:type="dcterms:W3CDTF">2020-10-08T13:54:38Z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