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2396" y="-7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22555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Bioanalyytikko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593940" y="397125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73144" y="591743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73144" y="782044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2"/>
            <a:ext cx="2113224" cy="637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arviointi ja kehittäminen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38670" y="2514502"/>
            <a:ext cx="1945196" cy="622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soveltaminen laboratorioerikoisalalla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74710" y="3281857"/>
            <a:ext cx="440915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Laboratoriotutkimusten itsenäinen suorittaminen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138670" y="4549775"/>
            <a:ext cx="200157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Erikoisalaosaamisen syventäminen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laboratoriotutkimusprosessin kokonaisvaltainen hallinta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51894" y="6799943"/>
            <a:ext cx="177204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Laboratorioerikoisalojen tutkimusten harjoittelu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60758" y="6814968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Laboratoriotutkimus-prosessin mukaiseen toimintaan harjaantuminen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51895" y="8426334"/>
            <a:ext cx="188155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Laboratoriotyön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preanalyyttiseen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vaiheeseen perehtyminen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8302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51894" y="9055399"/>
            <a:ext cx="1859153" cy="523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laboratorioympäristöön, työhön ja laatuun perehtyminen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83942" y="6666083"/>
            <a:ext cx="1067993" cy="74264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laboratorio-työhön </a:t>
            </a:r>
            <a:r>
              <a:rPr lang="fi-FI" sz="9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harjaantumi-nen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162550" y="5258737"/>
            <a:ext cx="19990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kehittäminen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83942" y="4857398"/>
            <a:ext cx="1191791" cy="58606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osaamisen syventäminen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5351934" y="8433846"/>
            <a:ext cx="180969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Asiakkaiden ohjaamisen ja näytteenoton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oppiminen</a:t>
            </a:r>
          </a:p>
          <a:p>
            <a:pPr lvl="0" algn="ctr"/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5337781" y="9029618"/>
            <a:ext cx="1804495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i-FI" sz="9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i-FI" sz="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Oppimisen reflektointi</a:t>
            </a:r>
          </a:p>
          <a:p>
            <a:endParaRPr lang="en-US" sz="9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4429046" y="8714237"/>
            <a:ext cx="998983" cy="784830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Kliiniseen laboratorio-työhön </a:t>
            </a:r>
            <a:r>
              <a:rPr lang="fi-FI" sz="9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perehtymi-nen</a:t>
            </a:r>
            <a:endParaRPr lang="en-US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84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Bioanalyytikko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21</cp:revision>
  <dcterms:created xsi:type="dcterms:W3CDTF">2017-09-20T15:00:41Z</dcterms:created>
  <dcterms:modified xsi:type="dcterms:W3CDTF">2021-01-14T12:30:23Z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