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a Ruuska" initials="SR" lastIdx="1" clrIdx="0">
    <p:extLst>
      <p:ext uri="{19B8F6BF-5375-455C-9EA6-DF929625EA0E}">
        <p15:presenceInfo xmlns:p15="http://schemas.microsoft.com/office/powerpoint/2012/main" userId="S::salla.ruuska@savonia.fi::fbd31c12-f5c9-4180-9403-5dbd00ddc1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2FF280-39E1-4960-B6BA-39075F1A23A4}" v="1" dt="2019-11-21T10:51:16.63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598" autoAdjust="0"/>
    <p:restoredTop sz="94660"/>
  </p:normalViewPr>
  <p:slideViewPr>
    <p:cSldViewPr snapToGrid="0">
      <p:cViewPr>
        <p:scale>
          <a:sx n="50" d="100"/>
          <a:sy n="50" d="100"/>
        </p:scale>
        <p:origin x="2444" y="-4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la Ruuska" userId="S::salla.ruuska@savonia.fi::fbd31c12-f5c9-4180-9403-5dbd00ddc190" providerId="AD" clId="Web-{602FF280-39E1-4960-B6BA-39075F1A23A4}"/>
    <pc:docChg chg="">
      <pc:chgData name="Salla Ruuska" userId="S::salla.ruuska@savonia.fi::fbd31c12-f5c9-4180-9403-5dbd00ddc190" providerId="AD" clId="Web-{602FF280-39E1-4960-B6BA-39075F1A23A4}" dt="2019-11-21T10:51:16.632" v="0"/>
      <pc:docMkLst>
        <pc:docMk/>
      </pc:docMkLst>
      <pc:sldChg chg="addCm">
        <pc:chgData name="Salla Ruuska" userId="S::salla.ruuska@savonia.fi::fbd31c12-f5c9-4180-9403-5dbd00ddc190" providerId="AD" clId="Web-{602FF280-39E1-4960-B6BA-39075F1A23A4}" dt="2019-11-21T10:51:16.632" v="0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4486816" y="8208927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8901" y="2289103"/>
            <a:ext cx="377791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/>
              <a:t>Agrologi</a:t>
            </a:r>
            <a:r>
              <a:rPr spc="-95" dirty="0"/>
              <a:t> </a:t>
            </a:r>
            <a:r>
              <a:rPr b="0" spc="-35" dirty="0">
                <a:latin typeface="NewJuneBook"/>
                <a:cs typeface="NewJuneBook"/>
              </a:rPr>
              <a:t>2</a:t>
            </a:r>
            <a:r>
              <a:rPr lang="fi-FI" b="0" spc="-35" dirty="0">
                <a:latin typeface="NewJuneBook"/>
                <a:cs typeface="NewJuneBook"/>
              </a:rPr>
              <a:t>4</a:t>
            </a:r>
            <a:r>
              <a:rPr b="0" spc="-35" dirty="0">
                <a:latin typeface="NewJuneBook"/>
                <a:cs typeface="NewJuneBook"/>
              </a:rPr>
              <a:t>0</a:t>
            </a:r>
            <a:r>
              <a:rPr b="0" spc="-10" dirty="0">
                <a:latin typeface="NewJuneBook"/>
                <a:cs typeface="NewJuneBook"/>
              </a:rPr>
              <a:t> </a:t>
            </a:r>
            <a:r>
              <a:rPr b="0" spc="-45" dirty="0">
                <a:latin typeface="NewJuneBook"/>
                <a:cs typeface="NewJuneBook"/>
              </a:rPr>
              <a:t>OP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>
              <a:latin typeface="NewJuneBook"/>
              <a:cs typeface="NewJuneBook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70002" y="2979935"/>
            <a:ext cx="4812030" cy="1551446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TextBox 48"/>
          <p:cNvSpPr txBox="1"/>
          <p:nvPr/>
        </p:nvSpPr>
        <p:spPr>
          <a:xfrm>
            <a:off x="2569763" y="3022839"/>
            <a:ext cx="2512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Tulevaisuuden haasteita 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46684" y="4213223"/>
            <a:ext cx="4626019" cy="2473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uuden tiedon tuottaminen.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TextBox 54"/>
          <p:cNvSpPr txBox="1"/>
          <p:nvPr/>
        </p:nvSpPr>
        <p:spPr>
          <a:xfrm>
            <a:off x="2563874" y="4937365"/>
            <a:ext cx="3212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kehittäminen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Valmiudet maaseudun yritysten kehittämiseen.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erityisalueen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valinta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5256" y="5850195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Valmiudet maatilakokonaisuuden johtamiseen.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ajattelu, itseohjautuvuus ja verkostoitumistaidot.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63873" y="5581617"/>
            <a:ext cx="3044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johtaminen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TextBox 61"/>
          <p:cNvSpPr txBox="1"/>
          <p:nvPr/>
        </p:nvSpPr>
        <p:spPr>
          <a:xfrm>
            <a:off x="2563874" y="6775157"/>
            <a:ext cx="2659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Toimialan talouden hallinta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5256" y="7042551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Maaseutuyrittäminen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tutkimusosaaminen. </a:t>
            </a:r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Ammatillinen näkemys laajenee kansainväliseksi.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687987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Maaseutuelinkeinot sekä biologiset ja teknologiset prosessit. 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Teoreettisen tiedon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soveltaminen käytäntöön. 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3873" y="7419409"/>
            <a:ext cx="18229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Tuotantoprosessit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Maatilan perusprosesseja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85422" y="8883906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Ammatilliseen toimintaympäristöön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tutustuminen.</a:t>
            </a:r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Ammatillinen kielitaito.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601200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Maatalouden perusteet teoriassa ja käytännössä.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Tietotekniset taidot ja viestintätaidot.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3873" y="9352205"/>
            <a:ext cx="22958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Maataloutta oppimassa</a:t>
            </a:r>
          </a:p>
        </p:txBody>
      </p:sp>
      <p:sp>
        <p:nvSpPr>
          <p:cNvPr id="74" name="Rectangle 69"/>
          <p:cNvSpPr/>
          <p:nvPr/>
        </p:nvSpPr>
        <p:spPr>
          <a:xfrm>
            <a:off x="6165031" y="8171625"/>
            <a:ext cx="978719" cy="41040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Maatalous-harjoittelu</a:t>
            </a:r>
          </a:p>
        </p:txBody>
      </p:sp>
      <p:sp>
        <p:nvSpPr>
          <p:cNvPr id="75" name="Up Arrow 72"/>
          <p:cNvSpPr/>
          <p:nvPr/>
        </p:nvSpPr>
        <p:spPr>
          <a:xfrm>
            <a:off x="4486816" y="6361505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Up Arrow 72"/>
          <p:cNvSpPr/>
          <p:nvPr/>
        </p:nvSpPr>
        <p:spPr>
          <a:xfrm>
            <a:off x="3475340" y="3569587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Up Arrow 72"/>
          <p:cNvSpPr/>
          <p:nvPr/>
        </p:nvSpPr>
        <p:spPr>
          <a:xfrm>
            <a:off x="5784484" y="3588352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TextBox 48"/>
          <p:cNvSpPr txBox="1"/>
          <p:nvPr/>
        </p:nvSpPr>
        <p:spPr>
          <a:xfrm>
            <a:off x="2533623" y="3856854"/>
            <a:ext cx="3203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Vaikuttajana luonnonvara-alalla</a:t>
            </a:r>
          </a:p>
        </p:txBody>
      </p:sp>
      <p:sp>
        <p:nvSpPr>
          <p:cNvPr id="79" name="Rectangle 49"/>
          <p:cNvSpPr/>
          <p:nvPr/>
        </p:nvSpPr>
        <p:spPr>
          <a:xfrm>
            <a:off x="2531751" y="3302726"/>
            <a:ext cx="2304000" cy="2688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Rectangle 69"/>
          <p:cNvSpPr/>
          <p:nvPr/>
        </p:nvSpPr>
        <p:spPr>
          <a:xfrm>
            <a:off x="6165031" y="4476207"/>
            <a:ext cx="978719" cy="41040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Työelämä- harjoittelu</a:t>
            </a:r>
          </a:p>
        </p:txBody>
      </p:sp>
      <p:sp>
        <p:nvSpPr>
          <p:cNvPr id="83" name="Rectangle 69"/>
          <p:cNvSpPr/>
          <p:nvPr/>
        </p:nvSpPr>
        <p:spPr>
          <a:xfrm>
            <a:off x="6133425" y="6356659"/>
            <a:ext cx="1010325" cy="41040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Kasvi- ja eläintuotannon kenttäkurssi</a:t>
            </a:r>
          </a:p>
        </p:txBody>
      </p:sp>
      <p:sp>
        <p:nvSpPr>
          <p:cNvPr id="84" name="Rectangle 49"/>
          <p:cNvSpPr/>
          <p:nvPr/>
        </p:nvSpPr>
        <p:spPr>
          <a:xfrm>
            <a:off x="4862583" y="3312516"/>
            <a:ext cx="2304000" cy="262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Yrittäjä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566740F21EA3C4AAA9D2A37694A6BBC" ma:contentTypeVersion="2" ma:contentTypeDescription="Luo uusi asiakirja." ma:contentTypeScope="" ma:versionID="418a9ac646e6f58fdeebfc420522e921">
  <xsd:schema xmlns:xsd="http://www.w3.org/2001/XMLSchema" xmlns:xs="http://www.w3.org/2001/XMLSchema" xmlns:p="http://schemas.microsoft.com/office/2006/metadata/properties" xmlns:ns2="fa3e31c5-aa0f-472a-89eb-8bd66a797c81" targetNamespace="http://schemas.microsoft.com/office/2006/metadata/properties" ma:root="true" ma:fieldsID="6a4588d15b0150077c4de121e43ecff6" ns2:_="">
    <xsd:import namespace="fa3e31c5-aa0f-472a-89eb-8bd66a797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e31c5-aa0f-472a-89eb-8bd66a797c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2539FA-B253-44EE-A8EB-6AA6D7585617}">
  <ds:schemaRefs>
    <ds:schemaRef ds:uri="fa3e31c5-aa0f-472a-89eb-8bd66a797c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a3e31c5-aa0f-472a-89eb-8bd66a797c8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268</Words>
  <Application>Microsoft Office PowerPoint</Application>
  <PresentationFormat>Mukautettu</PresentationFormat>
  <Paragraphs>51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Agrologi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Agrologi 240 OP</dc:title>
  <dc:creator>Heli Wahlroos</dc:creator>
  <cp:lastModifiedBy>Heli Wahlroos</cp:lastModifiedBy>
  <cp:revision>13</cp:revision>
  <dcterms:created xsi:type="dcterms:W3CDTF">2017-09-21T11:55:52Z</dcterms:created>
  <dcterms:modified xsi:type="dcterms:W3CDTF">2020-11-27T13:26:33Z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0x010100A566740F21EA3C4AAA9D2A37694A6BBC</vt:lpwstr>
  </property>
  <property fmtid="{D5CDD505-2E9C-101B-9397-08002B2CF9AE}" pid="5" name="_dlc_DocIdItemGuid">
    <vt:lpwstr>de51d19a-738e-4f7b-8ada-2f69beb1d817</vt:lpwstr>
  </property>
  <property fmtid="{D5CDD505-2E9C-101B-9397-08002B2CF9AE}" pid="6" name="Asiasanat">
    <vt:lpwstr/>
  </property>
  <property fmtid="{D5CDD505-2E9C-101B-9397-08002B2CF9AE}" pid="7" name="Order">
    <vt:r8>1565600</vt:r8>
  </property>
  <property fmtid="{D5CDD505-2E9C-101B-9397-08002B2CF9AE}" pid="8" name="ComplianceAssetId">
    <vt:lpwstr/>
  </property>
</Properties>
</file>