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2688" y="-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930" y="1712113"/>
            <a:ext cx="466478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45" dirty="0" smtClean="0">
                <a:latin typeface="NewJuneBook"/>
                <a:cs typeface="NewJuneBook"/>
              </a:rPr>
              <a:t>Tanssinopettaja (AMK)</a:t>
            </a:r>
            <a:r>
              <a:rPr lang="fi-FI" sz="2400" b="0" spc="-45" dirty="0" smtClean="0">
                <a:latin typeface="NewJuneBook"/>
                <a:cs typeface="NewJuneBook"/>
              </a:rPr>
              <a:t>, 240 op</a:t>
            </a:r>
            <a:endParaRPr sz="2400"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50091" y="2983912"/>
            <a:ext cx="312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Tiedostava pedagogi, </a:t>
            </a:r>
          </a:p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innovatiivinen työelämän taitaja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602584" y="3537158"/>
            <a:ext cx="4626019" cy="379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Opinnäytetyö, Harjoittelu, Osaamista syventävät valinnaiset opinnot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91145" y="3981900"/>
            <a:ext cx="4626019" cy="415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Kehittäjänä taidealalla, Tulevaisuuden tanssin tekijä, Työelämäyhteydet, Yrittäjämäinen asenne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22181" y="4886845"/>
            <a:ext cx="28023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Luova tanssin ammattilainen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222177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 monipuoliset opetustaidot, Tanssipedagoginen harjoittelu, Monialaiset projektit, Tanssijan ja koreografin työ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5256" y="5758329"/>
            <a:ext cx="4626019" cy="50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 opettaminen ja ohjaaminen, Tanssin luovat menetelmät, Tanssin soveltava käyttö, Tanssijan ja koreografin työ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63873" y="5581617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50091" y="6748214"/>
            <a:ext cx="2640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Taiteilijapedagogiksi kasvu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5256" y="7095414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Monialaisissa projekteissa toimiminen, Tanssipedagoginen harjoittelu, Vuorovaikutustaidot, Ammatillista osaamista vahvistavat valinnaiset opinnot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620364"/>
            <a:ext cx="4626019" cy="47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Vuorovaikutustaidot opettamisessa, Pedagogiikan ja kasvatustieteen perusteet, Taiteelliset prosessit ja produktiot,  Tanssin eri toimintaympäristöt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3873" y="741940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1460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oppijana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65382" y="8925792"/>
            <a:ext cx="4626019" cy="48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 ammattina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528777"/>
            <a:ext cx="4626019" cy="53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Tanssitaidot ja niiden kehittäminen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3873" y="923636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Up Arrow 48"/>
          <p:cNvSpPr/>
          <p:nvPr/>
        </p:nvSpPr>
        <p:spPr>
          <a:xfrm>
            <a:off x="4654259" y="4529361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674133" y="6388396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Up Arrow 48"/>
          <p:cNvSpPr/>
          <p:nvPr/>
        </p:nvSpPr>
        <p:spPr>
          <a:xfrm>
            <a:off x="4654259" y="8250472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B80953-1222-4574-A9E5-FB0E2B1D46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276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Tanssinopettaja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Taina Moilanen</cp:lastModifiedBy>
  <cp:revision>12</cp:revision>
  <dcterms:created xsi:type="dcterms:W3CDTF">2017-09-21T11:55:52Z</dcterms:created>
  <dcterms:modified xsi:type="dcterms:W3CDTF">2021-02-08T11:32:59Z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