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7734300" cy="105156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95" autoAdjust="0"/>
    <p:restoredTop sz="94660"/>
  </p:normalViewPr>
  <p:slideViewPr>
    <p:cSldViewPr>
      <p:cViewPr>
        <p:scale>
          <a:sx n="118" d="100"/>
          <a:sy n="118" d="100"/>
        </p:scale>
        <p:origin x="176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694" y="1452453"/>
            <a:ext cx="6101483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114" dirty="0" smtClean="0"/>
              <a:t>Musiikkipedagogi</a:t>
            </a:r>
            <a:r>
              <a:rPr spc="-95" dirty="0" smtClean="0"/>
              <a:t> </a:t>
            </a:r>
            <a:r>
              <a:rPr lang="fi-FI" spc="-95" dirty="0" smtClean="0"/>
              <a:t>(AMK), </a:t>
            </a:r>
            <a:r>
              <a:rPr b="0" spc="-35" dirty="0" smtClean="0">
                <a:latin typeface="NewJuneBook"/>
                <a:cs typeface="NewJuneBook"/>
              </a:rPr>
              <a:t>2</a:t>
            </a:r>
            <a:r>
              <a:rPr lang="fi-FI" b="0" spc="-35" dirty="0" smtClean="0">
                <a:latin typeface="NewJuneBook"/>
                <a:cs typeface="NewJuneBook"/>
              </a:rPr>
              <a:t>4</a:t>
            </a:r>
            <a:r>
              <a:rPr b="0" spc="-35" dirty="0" smtClean="0">
                <a:latin typeface="NewJuneBook"/>
                <a:cs typeface="NewJuneBook"/>
              </a:rPr>
              <a:t>0</a:t>
            </a:r>
            <a:r>
              <a:rPr b="0" spc="-10" dirty="0" smtClean="0">
                <a:latin typeface="NewJuneBook"/>
                <a:cs typeface="NewJuneBook"/>
              </a:rPr>
              <a:t> </a:t>
            </a:r>
            <a:r>
              <a:rPr lang="fi-FI" b="0" spc="-45" dirty="0" smtClean="0">
                <a:latin typeface="NewJuneBook"/>
                <a:cs typeface="NewJuneBook"/>
              </a:rPr>
              <a:t>op</a:t>
            </a:r>
            <a:endParaRPr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35133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4127" y="8741071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40397" y="8915781"/>
            <a:ext cx="1009650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448763" y="2889037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15904" y="3172142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35133" y="4825731"/>
            <a:ext cx="1983105" cy="1506645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31508" y="5083769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35133" y="6701316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4127" y="683422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31508" y="6926309"/>
            <a:ext cx="937894" cy="694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NewJuneBold"/>
                <a:cs typeface="NewJuneBold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osaamisen</a:t>
            </a:r>
            <a:r>
              <a:rPr sz="1150" b="1" spc="-15" dirty="0">
                <a:solidFill>
                  <a:srgbClr val="FFFFFF"/>
                </a:solidFill>
                <a:latin typeface="NewJuneBold"/>
                <a:cs typeface="NewJuneBold"/>
              </a:rPr>
              <a:t> </a:t>
            </a:r>
            <a:r>
              <a:rPr sz="1150" b="1" spc="-55" dirty="0">
                <a:solidFill>
                  <a:srgbClr val="FFFFFF"/>
                </a:solidFill>
                <a:latin typeface="NewJuneBold"/>
                <a:cs typeface="NewJuneBold"/>
              </a:rPr>
              <a:t>k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ehittäminen</a:t>
            </a: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NewJuneBook"/>
                <a:cs typeface="NewJuneBook"/>
              </a:rPr>
              <a:t>60 op</a:t>
            </a:r>
            <a:endParaRPr sz="1150" dirty="0">
              <a:latin typeface="NewJuneBook"/>
              <a:cs typeface="NewJuneBook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484960" y="2919249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2569763" y="3075093"/>
            <a:ext cx="28456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Minä luovana ammattilaisena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591144" y="3481430"/>
            <a:ext cx="4626019" cy="6998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Kehittäjänä musiikkialalla, Monipuolinen ja laaja-alainen pedagogiikka, Tutkimuksellinen työote, Työelämävalmiudet ja -yhteydet, Yrittäjämäinen asenne sekä valmius toimia yrittäjänä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84960" y="4829213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563874" y="4937365"/>
            <a:ext cx="17267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Minä pedagogina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579374" y="5345207"/>
            <a:ext cx="4626019" cy="761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Musiikin opettaminen ja ohjaaminen, Musiikin luovat menetelmät, Substanssitaidot ja yhteismusisointi, Musiikin yhteiskunnallinen konteksti myös kansainvälisesti, Opinnäytetyön käynnistäminen, Harjoittelu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501648" y="6661042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563874" y="6775157"/>
            <a:ext cx="17732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Minä muusikkona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591144" y="7259682"/>
            <a:ext cx="4626019" cy="5858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Vuorovaikutustaidot opettamisessa, Kasvatustieteen perusteet, Pedagoginen opetusharjoittelu, Substanssitaidot ja yhteismusisointi, Musiikin toimintaympäristö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564040" y="8599094"/>
            <a:ext cx="27574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Minä oppijana musiikkialalla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579374" y="9099723"/>
            <a:ext cx="4626019" cy="5390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Musiikki omana ammattina, instrumenttitaidot ja niiden kehittäminen, pedagogiikan perusteet ja musiikin teoreettisia opintoja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Up Arrow 48"/>
          <p:cNvSpPr/>
          <p:nvPr/>
        </p:nvSpPr>
        <p:spPr>
          <a:xfrm>
            <a:off x="4575054" y="4427232"/>
            <a:ext cx="448264" cy="388685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48"/>
          <p:cNvSpPr/>
          <p:nvPr/>
        </p:nvSpPr>
        <p:spPr>
          <a:xfrm>
            <a:off x="4593790" y="6315560"/>
            <a:ext cx="448264" cy="33218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48"/>
          <p:cNvSpPr/>
          <p:nvPr/>
        </p:nvSpPr>
        <p:spPr>
          <a:xfrm>
            <a:off x="4593790" y="8153352"/>
            <a:ext cx="448264" cy="37140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SAVONIA-1266-273</_dlc_DocId>
    <_dlc_DocIdUrl xmlns="03ca75a4-7525-4fd0-b461-2a607204cfe9">
      <Url>https://santra.savonia.fi/tiimit/hyvin/_layouts/DocIdRedir.aspx?ID=SAVONIA-1266-273</Url>
      <Description>SAVONIA-1266-273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26B80953-1222-4574-A9E5-FB0E2B1D46B7}">
  <ds:schemaRefs>
    <ds:schemaRef ds:uri="http://schemas.microsoft.com/office/2006/documentManagement/types"/>
    <ds:schemaRef ds:uri="03ca75a4-7525-4fd0-b461-2a607204cfe9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BE6C022-0DA2-474F-9F2E-9C99726BFD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</TotalTime>
  <Words>265</Words>
  <Application>Microsoft Office PowerPoint</Application>
  <PresentationFormat>Mukautettu</PresentationFormat>
  <Paragraphs>32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Musiikkipedagogi (AMK),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Marja Kopeli</dc:creator>
  <cp:lastModifiedBy>Taina Moilanen</cp:lastModifiedBy>
  <cp:revision>14</cp:revision>
  <dcterms:created xsi:type="dcterms:W3CDTF">2017-09-21T11:55:52Z</dcterms:created>
  <dcterms:modified xsi:type="dcterms:W3CDTF">2021-02-08T10:07:18Z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18274de0-7e34-4652-a0d8-dfdfba2202d0</vt:lpwstr>
  </property>
  <property fmtid="{D5CDD505-2E9C-101B-9397-08002B2CF9AE}" pid="6" name="Asiasanat">
    <vt:lpwstr/>
  </property>
</Properties>
</file>