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2516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2881" tIns="41441" rIns="82881" bIns="4144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Up Arrow 48"/>
          <p:cNvSpPr/>
          <p:nvPr/>
        </p:nvSpPr>
        <p:spPr>
          <a:xfrm>
            <a:off x="4590858" y="8292314"/>
            <a:ext cx="374167" cy="34848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8085" y="1556984"/>
            <a:ext cx="449286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 smtClean="0">
                <a:cs typeface="NewJuneBook"/>
              </a:rPr>
              <a:t>Muotoilija (AMK), </a:t>
            </a:r>
            <a:r>
              <a:rPr b="0" spc="-35" dirty="0" smtClean="0">
                <a:latin typeface="NewJuneBook"/>
                <a:cs typeface="NewJuneBook"/>
              </a:rPr>
              <a:t>2</a:t>
            </a:r>
            <a:r>
              <a:rPr lang="fi-FI" b="0" spc="-35" dirty="0" smtClean="0">
                <a:latin typeface="NewJuneBook"/>
                <a:cs typeface="NewJuneBook"/>
              </a:rPr>
              <a:t>4</a:t>
            </a:r>
            <a:r>
              <a:rPr b="0" spc="-35" dirty="0" smtClean="0">
                <a:latin typeface="NewJuneBook"/>
                <a:cs typeface="NewJuneBook"/>
              </a:rPr>
              <a:t>0</a:t>
            </a:r>
            <a:r>
              <a:rPr lang="fi-FI" b="0" spc="-35" dirty="0" smtClean="0">
                <a:latin typeface="NewJuneBook"/>
                <a:cs typeface="NewJuneBook"/>
              </a:rPr>
              <a:t> 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16705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C00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0008" y="855468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14786" y="8692019"/>
            <a:ext cx="1290023" cy="13254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Muotoilu-osaamisen          perusteet</a:t>
            </a:r>
          </a:p>
          <a:p>
            <a:pPr algn="just">
              <a:lnSpc>
                <a:spcPct val="106700"/>
              </a:lnSpc>
            </a:pPr>
            <a:endParaRPr lang="fi-FI" sz="1150" b="1" spc="-3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muotoilijana</a:t>
            </a:r>
          </a:p>
          <a:p>
            <a:pPr algn="just">
              <a:lnSpc>
                <a:spcPct val="106700"/>
              </a:lnSpc>
            </a:pPr>
            <a:endParaRPr lang="fi-FI" sz="1150" b="1" spc="-1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391130" y="2922667"/>
            <a:ext cx="1983105" cy="1531335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FFC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27404" y="3172768"/>
            <a:ext cx="1286303" cy="11669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lang="fi-FI" sz="1150" b="1" spc="-30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Muotoilun asiantuntija</a:t>
            </a:r>
          </a:p>
          <a:p>
            <a:pPr>
              <a:lnSpc>
                <a:spcPts val="1340"/>
              </a:lnSpc>
            </a:pPr>
            <a:r>
              <a:rPr lang="fi-FI" sz="115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ts val="1340"/>
              </a:lnSpc>
            </a:pP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23446" y="4856793"/>
            <a:ext cx="1983105" cy="1576914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0F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104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14786" y="4961318"/>
            <a:ext cx="1303452" cy="13721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fi-FI" sz="115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eminen</a:t>
            </a:r>
          </a:p>
          <a:p>
            <a:pPr>
              <a:lnSpc>
                <a:spcPts val="1340"/>
              </a:lnSpc>
            </a:pPr>
            <a:endParaRPr lang="fi-FI" sz="1150" b="1" spc="-30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Monialaisuus ja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fi-FI" sz="115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mmatilliset verkostot</a:t>
            </a:r>
          </a:p>
          <a:p>
            <a:pPr>
              <a:lnSpc>
                <a:spcPts val="1340"/>
              </a:lnSpc>
            </a:pP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19102" y="6744801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92D05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25373" y="676316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13342" y="6899794"/>
            <a:ext cx="1288907" cy="12054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</a:t>
            </a:r>
            <a:r>
              <a:rPr lang="fi-FI"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Muotoilijana projekteissa</a:t>
            </a:r>
          </a:p>
          <a:p>
            <a:pPr>
              <a:lnSpc>
                <a:spcPts val="1340"/>
              </a:lnSpc>
            </a:pP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474389" y="294398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493609" y="3044367"/>
            <a:ext cx="3706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Asiantuntijana laaja-alainen Muotoilija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60246" y="3342552"/>
            <a:ext cx="4626019" cy="597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 muotoilija hahmottaa ammatillisen tulevaisuuskuvansa. Hän tuntee alansa työelämän käytännöt. Hänellä on valmiudet kehittää ammatillista osaamista työelämän muuttuvissa tehtävissä.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571883" y="4044724"/>
            <a:ext cx="4626019" cy="321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 valmistuu ja tulevaisuuden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 työelämään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606" y="4845954"/>
            <a:ext cx="4812030" cy="1576914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486452" y="4900653"/>
            <a:ext cx="41617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Monialainen työskentely muotoilustudioissa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85256" y="5222176"/>
            <a:ext cx="4626019" cy="42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Kehität edelleen asiantuntijuutta monialaisissa muotoilustudion projekteissa. Verkostoidut projektien avulla kansallisesti ja kansainvälisesti.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82921" y="5943769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Henkilökohtaisen urasuunnitelman mukaiset ammatilliset ja valinnaiset projektiopinnot muotoilustudioissa. Harjoittelu ja / tai opinnot ulkomailla. Opinnäytetyö käynnistyy.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496045" y="5644702"/>
            <a:ext cx="3063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Muotoiluprofiilin vahvistaminen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3769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0540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417" y="6744801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488965" y="6763165"/>
            <a:ext cx="3041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yöskentely muotoilustudioissa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82922" y="7065523"/>
            <a:ext cx="4626019" cy="368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Aktiivinen ja vastuullinen toimija muotoilustudion projekteissa.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3218" y="7761906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Henkilökohtaisen urasuunnitelman mukaiset ammatilliset opinnot muotoilustudion projekteissa.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30997" y="7443657"/>
            <a:ext cx="19639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Muotoiluosaaminen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487418" y="8585990"/>
            <a:ext cx="2549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Muotoilijan työympäristö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82923" y="8876347"/>
            <a:ext cx="4626019" cy="4168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Tulevaisuuslähtöiset Muotoilustudiot, digitaaliset muotoilutyökalut, henkilökohtaisen urapolun suunnittelu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63873" y="9638752"/>
            <a:ext cx="4626019" cy="422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Muototieto, luova visualisointi, viestintätaidot, muotoiluprosessi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495315" y="9293229"/>
            <a:ext cx="16898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Muotoiluajattelu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Up Arrow 48"/>
          <p:cNvSpPr/>
          <p:nvPr/>
        </p:nvSpPr>
        <p:spPr>
          <a:xfrm>
            <a:off x="4498395" y="4491497"/>
            <a:ext cx="448264" cy="34410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Up Arrow 48"/>
          <p:cNvSpPr/>
          <p:nvPr/>
        </p:nvSpPr>
        <p:spPr>
          <a:xfrm>
            <a:off x="4498395" y="6415517"/>
            <a:ext cx="448264" cy="34042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6B80953-1222-4574-A9E5-FB0E2B1D46B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03ca75a4-7525-4fd0-b461-2a607204cfe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302</Words>
  <Application>Microsoft Office PowerPoint</Application>
  <PresentationFormat>Mukautettu</PresentationFormat>
  <Paragraphs>53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Muotoilija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Taina Moilanen</cp:lastModifiedBy>
  <cp:revision>25</cp:revision>
  <cp:lastPrinted>2017-10-30T13:14:01Z</cp:lastPrinted>
  <dcterms:created xsi:type="dcterms:W3CDTF">2017-09-21T11:55:52Z</dcterms:created>
  <dcterms:modified xsi:type="dcterms:W3CDTF">2021-02-01T14:27:17Z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