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09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59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506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72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624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433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477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4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528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21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09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41A10-B4E9-4DEA-B801-468E3461D374}" type="datetimeFigureOut">
              <a:rPr lang="en-US" smtClean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5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135859" y="1514010"/>
            <a:ext cx="7748562" cy="738664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Liiketalouden tutkinto-ohjelma, InnoTech-liiketoiminta, 90 op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Tradenomi (ylempi AMK)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4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4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4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9664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135859" y="1514010"/>
            <a:ext cx="7748562" cy="738664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Ympäristötekniikan tutkinto-ohjelma, 60 op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Insinööri (ylempi AMK)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4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4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4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fi-FI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61255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135859" y="1514010"/>
            <a:ext cx="7748562" cy="738664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Master’s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4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Degree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4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Digital Health, 90 ECTS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 of Health Care, Master of </a:t>
            </a:r>
            <a:r>
              <a:rPr lang="fi-FI" sz="2400" b="1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Social</a:t>
            </a: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Services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4943407" y="2620299"/>
            <a:ext cx="2158747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Thesis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Methods and Academic Writing 5 ECTS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21366" y="2939866"/>
            <a:ext cx="3271392" cy="7181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fi-FI" sz="14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Advanced </a:t>
            </a:r>
            <a:r>
              <a:rPr lang="fi-FI" sz="14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 studies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4807378" y="4407660"/>
            <a:ext cx="2396614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500" b="1" spc="-1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 life experience</a:t>
            </a:r>
            <a:endParaRPr sz="1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93593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135859" y="1575566"/>
            <a:ext cx="7709392" cy="677108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0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Master’s</a:t>
            </a:r>
            <a:r>
              <a:rPr lang="fi-FI" sz="20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0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Degree</a:t>
            </a:r>
            <a:r>
              <a:rPr lang="fi-FI" sz="20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0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</a:t>
            </a:r>
            <a:r>
              <a:rPr lang="fi-FI" sz="20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i-FI" sz="20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Environmental</a:t>
            </a:r>
            <a:r>
              <a:rPr lang="fi-FI" sz="20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Engineering, </a:t>
            </a:r>
            <a:r>
              <a:rPr lang="fi-FI" sz="2000" spc="-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lang="fi-FI" sz="20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 ECTS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 of Engineering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4943407" y="2620299"/>
            <a:ext cx="2158747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Thesis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Methods and Academic Writing 5 ECTS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21366" y="2939866"/>
            <a:ext cx="3271392" cy="7181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fi-FI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ECTS</a:t>
            </a:r>
            <a:r>
              <a:rPr lang="fi-FI" sz="14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Advanced </a:t>
            </a:r>
            <a:r>
              <a:rPr lang="fi-FI" sz="14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 studies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4807378" y="4407660"/>
            <a:ext cx="2396614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500" b="1" spc="-1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 life experience</a:t>
            </a:r>
            <a:endParaRPr sz="1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27006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351C86801090D40A5CE42798525E1B0" ma:contentTypeVersion="11" ma:contentTypeDescription="Luo uusi asiakirja." ma:contentTypeScope="" ma:versionID="12f95b75053c9014fd65164e2ef81126">
  <xsd:schema xmlns:xsd="http://www.w3.org/2001/XMLSchema" xmlns:xs="http://www.w3.org/2001/XMLSchema" xmlns:p="http://schemas.microsoft.com/office/2006/metadata/properties" xmlns:ns3="7c8954cf-07f3-412a-b26c-f20726d698a6" xmlns:ns4="d7d571cd-4a35-464f-828c-ffa93fe25e18" targetNamespace="http://schemas.microsoft.com/office/2006/metadata/properties" ma:root="true" ma:fieldsID="37329fffa71601a1aeb3615235ed4a6d" ns3:_="" ns4:_="">
    <xsd:import namespace="7c8954cf-07f3-412a-b26c-f20726d698a6"/>
    <xsd:import namespace="d7d571cd-4a35-464f-828c-ffa93fe25e1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8954cf-07f3-412a-b26c-f20726d698a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d571cd-4a35-464f-828c-ffa93fe25e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D6E037-97C6-4254-A2DA-AC10072B5E9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d7d571cd-4a35-464f-828c-ffa93fe25e18"/>
    <ds:schemaRef ds:uri="7c8954cf-07f3-412a-b26c-f20726d698a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6374C0B-6299-4A05-94C0-9AFD7F0319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2D1B13-23CE-4D90-AA48-8320B4634C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8954cf-07f3-412a-b26c-f20726d698a6"/>
    <ds:schemaRef ds:uri="d7d571cd-4a35-464f-828c-ffa93fe25e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132</Words>
  <Application>Microsoft Office PowerPoint</Application>
  <PresentationFormat>Laajakuva</PresentationFormat>
  <Paragraphs>42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Tahoma</vt:lpstr>
      <vt:lpstr>Office Theme</vt:lpstr>
      <vt:lpstr>PowerPoint-esitys</vt:lpstr>
      <vt:lpstr>PowerPoint-esitys</vt:lpstr>
      <vt:lpstr>PowerPoint-esitys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Petteri Alanko</dc:creator>
  <cp:lastModifiedBy>Taina Moilanen</cp:lastModifiedBy>
  <cp:revision>4</cp:revision>
  <dcterms:created xsi:type="dcterms:W3CDTF">2019-12-12T12:54:08Z</dcterms:created>
  <dcterms:modified xsi:type="dcterms:W3CDTF">2020-08-26T10:10:30Z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0x010100B351C86801090D40A5CE42798525E1B0</vt:lpwstr>
  </property>
</Properties>
</file>