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8" autoAdjust="0"/>
    <p:restoredTop sz="94660"/>
  </p:normalViewPr>
  <p:slideViewPr>
    <p:cSldViewPr snapToGrid="0">
      <p:cViewPr varScale="1">
        <p:scale>
          <a:sx n="69" d="100"/>
          <a:sy n="69" d="100"/>
        </p:scale>
        <p:origin x="52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8/27/2020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509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8/27/2020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9599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8/27/2020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506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8/27/2020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1729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8/27/2020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624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8/27/2020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433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8/27/2020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477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8/27/2020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49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8/27/2020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2528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8/27/2020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214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8/27/2020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097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A41A10-B4E9-4DEA-B801-468E3461D374}" type="datetimeFigureOut">
              <a:rPr lang="en-US" smtClean="0"/>
              <a:t>8/27/2020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8454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487807" y="2850031"/>
            <a:ext cx="2387713" cy="729615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141329" y="2850032"/>
            <a:ext cx="2396614" cy="729615"/>
          </a:xfrm>
          <a:prstGeom prst="rect">
            <a:avLst/>
          </a:prstGeom>
          <a:solidFill>
            <a:srgbClr val="F5821F"/>
          </a:solidFill>
          <a:ln>
            <a:noFill/>
          </a:ln>
        </p:spPr>
        <p:txBody>
          <a:bodyPr wrap="square" lIns="0" tIns="0" rIns="0" bIns="0" rtlCol="0"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07378" y="2529105"/>
            <a:ext cx="2396614" cy="1298318"/>
          </a:xfrm>
          <a:prstGeom prst="rect">
            <a:avLst/>
          </a:prstGeom>
          <a:solidFill>
            <a:srgbClr val="65BC46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bject 4"/>
          <p:cNvSpPr txBox="1">
            <a:spLocks/>
          </p:cNvSpPr>
          <p:nvPr/>
        </p:nvSpPr>
        <p:spPr>
          <a:xfrm>
            <a:off x="2135859" y="1514010"/>
            <a:ext cx="7748562" cy="738664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fi-FI" sz="2400" spc="-7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Sosiaali</a:t>
            </a:r>
            <a:r>
              <a:rPr lang="fi-FI" sz="240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ja terveysalan kehittäminen ja johtaminen</a:t>
            </a:r>
            <a:r>
              <a:rPr lang="fi-FI" sz="240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fi-FI" sz="240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90 op</a:t>
            </a:r>
          </a:p>
          <a:p>
            <a:pPr marL="12700">
              <a:lnSpc>
                <a:spcPct val="100000"/>
              </a:lnSpc>
            </a:pPr>
            <a:r>
              <a:rPr lang="fi-FI" sz="2400" b="1" spc="-7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Sosiaali</a:t>
            </a:r>
            <a:r>
              <a:rPr lang="fi-FI" sz="2400" b="1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ja terveysala</a:t>
            </a:r>
            <a:r>
              <a:rPr lang="fi-FI" sz="2400" b="1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2400" b="1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(ylempi AMK)</a:t>
            </a:r>
            <a:endParaRPr lang="fi-FI" sz="2400" b="1" spc="-8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object 33"/>
          <p:cNvSpPr/>
          <p:nvPr/>
        </p:nvSpPr>
        <p:spPr>
          <a:xfrm>
            <a:off x="7244062" y="3043730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180505" y="0"/>
                </a:moveTo>
                <a:lnTo>
                  <a:pt x="0" y="180721"/>
                </a:lnTo>
                <a:lnTo>
                  <a:pt x="180505" y="361442"/>
                </a:lnTo>
                <a:lnTo>
                  <a:pt x="180505" y="270002"/>
                </a:lnTo>
                <a:lnTo>
                  <a:pt x="349491" y="270002"/>
                </a:lnTo>
                <a:lnTo>
                  <a:pt x="349491" y="90170"/>
                </a:lnTo>
                <a:lnTo>
                  <a:pt x="180505" y="90170"/>
                </a:lnTo>
                <a:lnTo>
                  <a:pt x="180505" y="0"/>
                </a:lnTo>
                <a:close/>
              </a:path>
              <a:path w="349885" h="361950">
                <a:moveTo>
                  <a:pt x="349491" y="270002"/>
                </a:moveTo>
                <a:lnTo>
                  <a:pt x="180505" y="270002"/>
                </a:lnTo>
                <a:lnTo>
                  <a:pt x="349491" y="270167"/>
                </a:lnTo>
                <a:lnTo>
                  <a:pt x="349491" y="270002"/>
                </a:lnTo>
                <a:close/>
              </a:path>
            </a:pathLst>
          </a:custGeom>
          <a:solidFill>
            <a:srgbClr val="EE3D8A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object 34"/>
          <p:cNvSpPr/>
          <p:nvPr/>
        </p:nvSpPr>
        <p:spPr>
          <a:xfrm>
            <a:off x="4417423" y="3043730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260316" y="270002"/>
                </a:moveTo>
                <a:lnTo>
                  <a:pt x="168986" y="270002"/>
                </a:lnTo>
                <a:lnTo>
                  <a:pt x="168986" y="361442"/>
                </a:lnTo>
                <a:lnTo>
                  <a:pt x="260316" y="270002"/>
                </a:lnTo>
                <a:close/>
              </a:path>
              <a:path w="349885" h="361950">
                <a:moveTo>
                  <a:pt x="168986" y="0"/>
                </a:moveTo>
                <a:lnTo>
                  <a:pt x="168986" y="90170"/>
                </a:lnTo>
                <a:lnTo>
                  <a:pt x="0" y="90170"/>
                </a:lnTo>
                <a:lnTo>
                  <a:pt x="0" y="270167"/>
                </a:lnTo>
                <a:lnTo>
                  <a:pt x="260316" y="270002"/>
                </a:lnTo>
                <a:lnTo>
                  <a:pt x="349491" y="180721"/>
                </a:lnTo>
                <a:lnTo>
                  <a:pt x="168986" y="0"/>
                </a:lnTo>
                <a:close/>
              </a:path>
            </a:pathLst>
          </a:custGeom>
          <a:solidFill>
            <a:srgbClr val="F5821F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" name="TextBox 9"/>
          <p:cNvSpPr txBox="1"/>
          <p:nvPr/>
        </p:nvSpPr>
        <p:spPr>
          <a:xfrm>
            <a:off x="5045245" y="2581104"/>
            <a:ext cx="1907925" cy="116955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1400" b="1" spc="-45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lang="en-US" sz="1400" b="1" spc="-8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en-US" sz="1400" b="1" spc="-5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en-US" sz="1400" b="1" spc="-6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etyö</a:t>
            </a:r>
          </a:p>
          <a:p>
            <a:pPr algn="ctr"/>
            <a:endParaRPr lang="en-US" sz="1400" b="1" spc="-45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Menetelmäopinnot ja tutkimusviestintä 5 op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62608" y="2850031"/>
            <a:ext cx="2645420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606425" marR="598805" algn="ctr">
              <a:lnSpc>
                <a:spcPts val="1600"/>
              </a:lnSpc>
            </a:pP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fi-FI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fi-FI" sz="14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Ala</a:t>
            </a:r>
            <a:r>
              <a:rPr lang="fi-FI" sz="14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ohtaiset</a:t>
            </a:r>
            <a:endParaRPr lang="fi-FI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ts val="1580"/>
              </a:lnSpc>
            </a:pP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ammatilliset</a:t>
            </a:r>
            <a:r>
              <a:rPr lang="fi-FI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opinnot</a:t>
            </a:r>
            <a:endParaRPr lang="fi-FI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7471085" y="2902085"/>
            <a:ext cx="237416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1400" b="1" spc="-45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</a:t>
            </a:r>
            <a:r>
              <a:rPr lang="en-US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teiset</a:t>
            </a:r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opinnot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30"/>
          <p:cNvSpPr/>
          <p:nvPr/>
        </p:nvSpPr>
        <p:spPr>
          <a:xfrm>
            <a:off x="2135859" y="4237907"/>
            <a:ext cx="7748562" cy="532130"/>
          </a:xfrm>
          <a:custGeom>
            <a:avLst/>
            <a:gdLst/>
            <a:ahLst/>
            <a:cxnLst/>
            <a:rect l="l" t="t" r="r" b="b"/>
            <a:pathLst>
              <a:path w="7830820" h="532129">
                <a:moveTo>
                  <a:pt x="0" y="0"/>
                </a:moveTo>
                <a:lnTo>
                  <a:pt x="0" y="531710"/>
                </a:lnTo>
                <a:lnTo>
                  <a:pt x="7830680" y="531710"/>
                </a:lnTo>
                <a:lnTo>
                  <a:pt x="783068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4" name="object 31"/>
          <p:cNvSpPr txBox="1"/>
          <p:nvPr/>
        </p:nvSpPr>
        <p:spPr>
          <a:xfrm>
            <a:off x="5185542" y="4407660"/>
            <a:ext cx="1731645" cy="230832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b="1" spc="-1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yöelämä</a:t>
            </a:r>
            <a:r>
              <a:rPr sz="15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500" b="1" spc="-8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emus</a:t>
            </a:r>
            <a:endParaRPr sz="1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32"/>
          <p:cNvSpPr/>
          <p:nvPr/>
        </p:nvSpPr>
        <p:spPr>
          <a:xfrm>
            <a:off x="8600015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6" name="object 35"/>
          <p:cNvSpPr/>
          <p:nvPr/>
        </p:nvSpPr>
        <p:spPr>
          <a:xfrm>
            <a:off x="5876827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1" y="180505"/>
                </a:moveTo>
                <a:lnTo>
                  <a:pt x="91439" y="180505"/>
                </a:lnTo>
                <a:lnTo>
                  <a:pt x="91274" y="349491"/>
                </a:lnTo>
                <a:lnTo>
                  <a:pt x="271271" y="349491"/>
                </a:lnTo>
                <a:lnTo>
                  <a:pt x="271271" y="180505"/>
                </a:lnTo>
                <a:close/>
              </a:path>
              <a:path w="361950" h="349885">
                <a:moveTo>
                  <a:pt x="180720" y="0"/>
                </a:moveTo>
                <a:lnTo>
                  <a:pt x="0" y="180505"/>
                </a:lnTo>
                <a:lnTo>
                  <a:pt x="361441" y="180505"/>
                </a:lnTo>
                <a:lnTo>
                  <a:pt x="180720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object 36"/>
          <p:cNvSpPr/>
          <p:nvPr/>
        </p:nvSpPr>
        <p:spPr>
          <a:xfrm>
            <a:off x="3166338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496647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B351C86801090D40A5CE42798525E1B0" ma:contentTypeVersion="11" ma:contentTypeDescription="Luo uusi asiakirja." ma:contentTypeScope="" ma:versionID="12f95b75053c9014fd65164e2ef81126">
  <xsd:schema xmlns:xsd="http://www.w3.org/2001/XMLSchema" xmlns:xs="http://www.w3.org/2001/XMLSchema" xmlns:p="http://schemas.microsoft.com/office/2006/metadata/properties" xmlns:ns3="7c8954cf-07f3-412a-b26c-f20726d698a6" xmlns:ns4="d7d571cd-4a35-464f-828c-ffa93fe25e18" targetNamespace="http://schemas.microsoft.com/office/2006/metadata/properties" ma:root="true" ma:fieldsID="37329fffa71601a1aeb3615235ed4a6d" ns3:_="" ns4:_="">
    <xsd:import namespace="7c8954cf-07f3-412a-b26c-f20726d698a6"/>
    <xsd:import namespace="d7d571cd-4a35-464f-828c-ffa93fe25e18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8954cf-07f3-412a-b26c-f20726d698a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d571cd-4a35-464f-828c-ffa93fe25e1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42D1B13-23CE-4D90-AA48-8320B4634C3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8954cf-07f3-412a-b26c-f20726d698a6"/>
    <ds:schemaRef ds:uri="d7d571cd-4a35-464f-828c-ffa93fe25e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6374C0B-6299-4A05-94C0-9AFD7F03193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7D6E037-97C6-4254-A2DA-AC10072B5E9A}">
  <ds:schemaRefs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7c8954cf-07f3-412a-b26c-f20726d698a6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d7d571cd-4a35-464f-828c-ffa93fe25e18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34</Words>
  <Application>Microsoft Office PowerPoint</Application>
  <PresentationFormat>Laajakuva</PresentationFormat>
  <Paragraphs>11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Office Theme</vt:lpstr>
      <vt:lpstr>PowerPoint-esitys</vt:lpstr>
    </vt:vector>
  </TitlesOfParts>
  <Company>SAVONIA-AMK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Petteri Alanko</dc:creator>
  <cp:lastModifiedBy>Taina Moilanen</cp:lastModifiedBy>
  <cp:revision>5</cp:revision>
  <dcterms:created xsi:type="dcterms:W3CDTF">2019-12-12T12:54:08Z</dcterms:created>
  <dcterms:modified xsi:type="dcterms:W3CDTF">2020-08-27T11:33:50Z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0x010100B351C86801090D40A5CE42798525E1B0</vt:lpwstr>
  </property>
</Properties>
</file>