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3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2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9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Ensihoidon johtaminen,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terveysala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9664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351C86801090D40A5CE42798525E1B0" ma:contentTypeVersion="11" ma:contentTypeDescription="Luo uusi asiakirja." ma:contentTypeScope="" ma:versionID="12f95b75053c9014fd65164e2ef81126">
  <xsd:schema xmlns:xsd="http://www.w3.org/2001/XMLSchema" xmlns:xs="http://www.w3.org/2001/XMLSchema" xmlns:p="http://schemas.microsoft.com/office/2006/metadata/properties" xmlns:ns3="7c8954cf-07f3-412a-b26c-f20726d698a6" xmlns:ns4="d7d571cd-4a35-464f-828c-ffa93fe25e18" targetNamespace="http://schemas.microsoft.com/office/2006/metadata/properties" ma:root="true" ma:fieldsID="37329fffa71601a1aeb3615235ed4a6d" ns3:_="" ns4:_="">
    <xsd:import namespace="7c8954cf-07f3-412a-b26c-f20726d698a6"/>
    <xsd:import namespace="d7d571cd-4a35-464f-828c-ffa93fe25e1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954cf-07f3-412a-b26c-f20726d698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d571cd-4a35-464f-828c-ffa93fe25e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2D1B13-23CE-4D90-AA48-8320B4634C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8954cf-07f3-412a-b26c-f20726d698a6"/>
    <ds:schemaRef ds:uri="d7d571cd-4a35-464f-828c-ffa93fe25e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374C0B-6299-4A05-94C0-9AFD7F031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D6E037-97C6-4254-A2DA-AC10072B5E9A}">
  <ds:schemaRefs>
    <ds:schemaRef ds:uri="d7d571cd-4a35-464f-828c-ffa93fe25e1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c8954cf-07f3-412a-b26c-f20726d698a6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Petteri Alanko</dc:creator>
  <cp:lastModifiedBy>Taina Moilanen</cp:lastModifiedBy>
  <cp:revision>6</cp:revision>
  <dcterms:created xsi:type="dcterms:W3CDTF">2019-12-12T12:54:08Z</dcterms:created>
  <dcterms:modified xsi:type="dcterms:W3CDTF">2020-08-27T10:24:21Z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0x010100B351C86801090D40A5CE42798525E1B0</vt:lpwstr>
  </property>
</Properties>
</file>