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84" d="100"/>
          <a:sy n="84" d="100"/>
        </p:scale>
        <p:origin x="53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509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599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506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729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624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433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3/18/2021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477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3/18/2021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4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3/18/2021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528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214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3/18/2021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097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41A10-B4E9-4DEA-B801-468E3461D374}" type="datetimeFigureOut">
              <a:rPr lang="en-US" smtClean="0"/>
              <a:t>3/18/2021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45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2135859" y="1514010"/>
            <a:ext cx="7748562" cy="738664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400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Digitalisaation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asiantuntija </a:t>
            </a:r>
            <a:r>
              <a:rPr lang="fi-FI" sz="2400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ja terveysalalla, 90 op</a:t>
            </a:r>
          </a:p>
          <a:p>
            <a:pPr marL="12700">
              <a:lnSpc>
                <a:spcPct val="100000"/>
              </a:lnSpc>
            </a:pPr>
            <a:r>
              <a:rPr lang="fi-FI" sz="2400" b="1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</a:t>
            </a: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ja terveysala (ylempi AMK)</a:t>
            </a:r>
            <a:endParaRPr lang="fi-FI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5045245" y="2581104"/>
            <a:ext cx="1907925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4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4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4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</a:p>
          <a:p>
            <a:pPr algn="ctr"/>
            <a:endParaRPr lang="en-US" sz="14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Menetelmäopinnot ja tutkimusviestintä 5 op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62608" y="2850031"/>
            <a:ext cx="264542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4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31"/>
          <p:cNvSpPr txBox="1"/>
          <p:nvPr/>
        </p:nvSpPr>
        <p:spPr>
          <a:xfrm>
            <a:off x="5185542" y="4407660"/>
            <a:ext cx="1731645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49664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351C86801090D40A5CE42798525E1B0" ma:contentTypeVersion="11" ma:contentTypeDescription="Luo uusi asiakirja." ma:contentTypeScope="" ma:versionID="12f95b75053c9014fd65164e2ef81126">
  <xsd:schema xmlns:xsd="http://www.w3.org/2001/XMLSchema" xmlns:xs="http://www.w3.org/2001/XMLSchema" xmlns:p="http://schemas.microsoft.com/office/2006/metadata/properties" xmlns:ns3="7c8954cf-07f3-412a-b26c-f20726d698a6" xmlns:ns4="d7d571cd-4a35-464f-828c-ffa93fe25e18" targetNamespace="http://schemas.microsoft.com/office/2006/metadata/properties" ma:root="true" ma:fieldsID="37329fffa71601a1aeb3615235ed4a6d" ns3:_="" ns4:_="">
    <xsd:import namespace="7c8954cf-07f3-412a-b26c-f20726d698a6"/>
    <xsd:import namespace="d7d571cd-4a35-464f-828c-ffa93fe25e1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8954cf-07f3-412a-b26c-f20726d698a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d571cd-4a35-464f-828c-ffa93fe25e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6374C0B-6299-4A05-94C0-9AFD7F03193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42D1B13-23CE-4D90-AA48-8320B4634C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8954cf-07f3-412a-b26c-f20726d698a6"/>
    <ds:schemaRef ds:uri="d7d571cd-4a35-464f-828c-ffa93fe25e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7D6E037-97C6-4254-A2DA-AC10072B5E9A}">
  <ds:schemaRefs>
    <ds:schemaRef ds:uri="http://schemas.microsoft.com/office/2006/documentManagement/types"/>
    <ds:schemaRef ds:uri="7c8954cf-07f3-412a-b26c-f20726d698a6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d7d571cd-4a35-464f-828c-ffa93fe25e1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33</Words>
  <Application>Microsoft Office PowerPoint</Application>
  <PresentationFormat>Laajakuva</PresentationFormat>
  <Paragraphs>11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PowerPoint-esitys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Petteri Alanko</dc:creator>
  <cp:lastModifiedBy>Marja Kopeli</cp:lastModifiedBy>
  <cp:revision>6</cp:revision>
  <dcterms:created xsi:type="dcterms:W3CDTF">2019-12-12T12:54:08Z</dcterms:created>
  <dcterms:modified xsi:type="dcterms:W3CDTF">2021-03-18T11:50:22Z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0x010100B351C86801090D40A5CE42798525E1B0</vt:lpwstr>
  </property>
</Properties>
</file>