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2112" y="56"/>
      </p:cViewPr>
      <p:guideLst>
        <p:guide orient="horz" pos="2880"/>
        <p:guide pos="21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8/31/2020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8/31/2020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8/31/2020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36278" y="766789"/>
            <a:ext cx="6134659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b="0" spc="-3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Terveydenhoitaja (AMK), </a:t>
            </a:r>
            <a:r>
              <a:rPr b="0" spc="-3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r>
              <a:rPr lang="en-US" b="0" spc="-3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r>
              <a:rPr b="0" spc="-3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0</a:t>
            </a:r>
            <a:r>
              <a:rPr b="0" spc="-10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0" spc="-4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b="0" spc="-45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51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lang="fi-FI" sz="1150" b="1" spc="-1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Ammattikuvan luominen</a:t>
            </a:r>
          </a:p>
          <a:p>
            <a:pPr algn="just">
              <a:lnSpc>
                <a:spcPct val="106700"/>
              </a:lnSpc>
            </a:pPr>
            <a:r>
              <a:rPr sz="1150" b="1" spc="-1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403946" y="2389191"/>
            <a:ext cx="1950998" cy="1570927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1458" y="2638090"/>
            <a:ext cx="709007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Ammatti-</a:t>
            </a:r>
            <a:r>
              <a:rPr sz="1150" b="1" spc="-30" dirty="0" err="1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sy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 smtClean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Ammatti-</a:t>
            </a:r>
            <a:r>
              <a:rPr sz="1150" b="1" spc="-30" dirty="0" err="1" smtClean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osaamisen</a:t>
            </a:r>
            <a:r>
              <a:rPr sz="1150" b="1" spc="-15" dirty="0" smtClean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</a:t>
            </a:r>
            <a:r>
              <a:rPr sz="1150" b="1" spc="-5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k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ehittäminen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705315" y="3934842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4705315" y="5877320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4746153" y="784698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13524" y="2471904"/>
            <a:ext cx="2286038" cy="5924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Terveydenhoitajan ammattiopinnot</a:t>
            </a:r>
          </a:p>
        </p:txBody>
      </p:sp>
      <p:sp>
        <p:nvSpPr>
          <p:cNvPr id="63" name="Rectangle 62"/>
          <p:cNvSpPr/>
          <p:nvPr/>
        </p:nvSpPr>
        <p:spPr>
          <a:xfrm>
            <a:off x="5077801" y="2505350"/>
            <a:ext cx="2124132" cy="6349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Näyttöön perustuva toiminta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572010" y="3336786"/>
            <a:ext cx="4631849" cy="5337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Terveydenhoitajan asiantuntijuuden kehittäminen ja jatkuva oppiminen</a:t>
            </a:r>
          </a:p>
        </p:txBody>
      </p:sp>
      <p:sp>
        <p:nvSpPr>
          <p:cNvPr id="65" name="Rectangle 64"/>
          <p:cNvSpPr/>
          <p:nvPr/>
        </p:nvSpPr>
        <p:spPr>
          <a:xfrm>
            <a:off x="2630495" y="4522621"/>
            <a:ext cx="221988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Ohjaus, mentorointi ja terveydenedistäminen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5087772" y="4520284"/>
            <a:ext cx="21576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Sairaanhoitajan osaamisen näyttö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613523" y="5252281"/>
            <a:ext cx="221988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Sairaanhoitajan itsenäinen toiminta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089404" y="6479838"/>
            <a:ext cx="2155969" cy="5346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      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Tutkimusmenetelmät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613523" y="6489815"/>
            <a:ext cx="2219880" cy="4995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Lääkehoito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5087773" y="7187690"/>
            <a:ext cx="21576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Lasten</a:t>
            </a:r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, nuorten ja perheiden hoitotyö</a:t>
            </a:r>
          </a:p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Mielenterveys-ja </a:t>
            </a:r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päihdetyö 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613523" y="8426334"/>
            <a:ext cx="463184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osaamisen perusteet, sisätautia sairastavan hoitotyö</a:t>
            </a:r>
          </a:p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Hoitaminen ilmiönä 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613523" y="9051373"/>
            <a:ext cx="463184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tietoperusta</a:t>
            </a:r>
          </a:p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Oppimaan oppiminen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5087772" y="5266649"/>
            <a:ext cx="2157601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900" b="1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Toimintakyvyn arviointi</a:t>
            </a:r>
          </a:p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Kotihoito ja ikääntyvän hoitotyö</a:t>
            </a:r>
          </a:p>
          <a:p>
            <a:pPr algn="ctr"/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Rectangle 72"/>
          <p:cNvSpPr/>
          <p:nvPr/>
        </p:nvSpPr>
        <p:spPr>
          <a:xfrm>
            <a:off x="2613523" y="7187690"/>
            <a:ext cx="2219880" cy="512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800" b="1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Perioperatiivinen hoitotyö  </a:t>
            </a:r>
          </a:p>
        </p:txBody>
      </p:sp>
      <p:sp>
        <p:nvSpPr>
          <p:cNvPr id="44" name="Rectangle 69"/>
          <p:cNvSpPr/>
          <p:nvPr/>
        </p:nvSpPr>
        <p:spPr>
          <a:xfrm>
            <a:off x="2825491" y="4948870"/>
            <a:ext cx="4164475" cy="337437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asiantuntijuuden kehittäminen, opinnäytetyö</a:t>
            </a:r>
            <a:endParaRPr lang="fi-FI" sz="9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" name="Rectangle 69"/>
          <p:cNvSpPr/>
          <p:nvPr/>
        </p:nvSpPr>
        <p:spPr>
          <a:xfrm>
            <a:off x="2826529" y="6864621"/>
            <a:ext cx="4170222" cy="356647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asiantuntijuuden </a:t>
            </a:r>
            <a:endParaRPr lang="fi-FI" sz="9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lang="fi-FI" sz="9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ahvistaminen ja laajentaminen</a:t>
            </a:r>
            <a:endParaRPr lang="fi-FI" sz="9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7" name="Rectangle 69"/>
          <p:cNvSpPr/>
          <p:nvPr/>
        </p:nvSpPr>
        <p:spPr>
          <a:xfrm>
            <a:off x="2825491" y="3025905"/>
            <a:ext cx="4164475" cy="365849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osaamisen arviointi ja </a:t>
            </a:r>
            <a:r>
              <a:rPr lang="fi-FI" sz="9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kehittäminen, työyhteisö- ja esimiestaidot</a:t>
            </a:r>
            <a:endParaRPr lang="fi-FI" sz="9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4" name="object 39"/>
          <p:cNvSpPr txBox="1"/>
          <p:nvPr/>
        </p:nvSpPr>
        <p:spPr>
          <a:xfrm>
            <a:off x="1085849" y="2689456"/>
            <a:ext cx="1197053" cy="10387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Terveyden-hoitajan ammatti-</a:t>
            </a:r>
            <a:r>
              <a:rPr sz="1150" b="1" spc="-30" dirty="0" err="1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25" dirty="0" err="1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</a:t>
            </a:r>
            <a:r>
              <a:rPr lang="en-US" sz="1150" b="1" spc="-25" dirty="0" err="1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oveltaminen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3282B8C9FFAC6D4BA97D9C4E24BBE54A" ma:contentTypeVersion="13" ma:contentTypeDescription="Luo uusi asiakirja." ma:contentTypeScope="" ma:versionID="89e3e346a6c0ab53b102b0771c339304">
  <xsd:schema xmlns:xsd="http://www.w3.org/2001/XMLSchema" xmlns:xs="http://www.w3.org/2001/XMLSchema" xmlns:p="http://schemas.microsoft.com/office/2006/metadata/properties" xmlns:ns3="729cc334-cccb-49ad-ac57-bc384714c602" xmlns:ns4="a2f41a69-bbcc-4550-8070-38b19bf27690" targetNamespace="http://schemas.microsoft.com/office/2006/metadata/properties" ma:root="true" ma:fieldsID="ca69e05ae7db46acc0165862076ccda8" ns3:_="" ns4:_="">
    <xsd:import namespace="729cc334-cccb-49ad-ac57-bc384714c602"/>
    <xsd:import namespace="a2f41a69-bbcc-4550-8070-38b19bf27690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9cc334-cccb-49ad-ac57-bc384714c60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f41a69-bbcc-4550-8070-38b19bf276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40DC27F-1BB7-4E2B-8931-5EAEAA7318E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29cc334-cccb-49ad-ac57-bc384714c602"/>
    <ds:schemaRef ds:uri="a2f41a69-bbcc-4550-8070-38b19bf276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88FD6CB-0D28-47E3-8C3C-ADFDB9D82837}">
  <ds:schemaRefs>
    <ds:schemaRef ds:uri="http://purl.org/dc/elements/1.1/"/>
    <ds:schemaRef ds:uri="http://schemas.microsoft.com/office/2006/metadata/properties"/>
    <ds:schemaRef ds:uri="a2f41a69-bbcc-4550-8070-38b19bf27690"/>
    <ds:schemaRef ds:uri="729cc334-cccb-49ad-ac57-bc384714c602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3465</TotalTime>
  <Words>107</Words>
  <Application>Microsoft Office PowerPoint</Application>
  <PresentationFormat>Mukautettu</PresentationFormat>
  <Paragraphs>36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8" baseType="lpstr">
      <vt:lpstr>Calibri</vt:lpstr>
      <vt:lpstr>NewJuneBold</vt:lpstr>
      <vt:lpstr>NewJuneBook</vt:lpstr>
      <vt:lpstr>NewJuneHeavy</vt:lpstr>
      <vt:lpstr>Tahoma</vt:lpstr>
      <vt:lpstr>Verdana</vt:lpstr>
      <vt:lpstr>Office Theme</vt:lpstr>
      <vt:lpstr>Terveydenhoitaja (AMK), 240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Tradenomi 210 OP</dc:title>
  <dc:creator>Petteri Alanko</dc:creator>
  <cp:lastModifiedBy>Taina Moilanen</cp:lastModifiedBy>
  <cp:revision>51</cp:revision>
  <dcterms:created xsi:type="dcterms:W3CDTF">2017-09-20T15:00:41Z</dcterms:created>
  <dcterms:modified xsi:type="dcterms:W3CDTF">2020-08-31T06:52:15Z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0x0101003282B8C9FFAC6D4BA97D9C4E24BBE54A</vt:lpwstr>
  </property>
</Properties>
</file>