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9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Ohjaus, mentorointi ja terveydenedistäminen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itsenäinen toiminta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nuorten ja perheiden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ahvistaminen ja laajentaminen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kehittäminen, työyhteisö- ja esimiestaidot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DA7E91072AE62478596434F5E1FCB93" ma:contentTypeVersion="5" ma:contentTypeDescription="Luo uusi asiakirja." ma:contentTypeScope="" ma:versionID="d5f55f2e1e5242a8a912a076148676b9">
  <xsd:schema xmlns:xsd="http://www.w3.org/2001/XMLSchema" xmlns:xs="http://www.w3.org/2001/XMLSchema" xmlns:p="http://schemas.microsoft.com/office/2006/metadata/properties" xmlns:ns3="b596eed3-c988-4b2d-ae6d-78686cb9cbd8" xmlns:ns4="e48f1a4e-f15b-48c7-853a-47994784d908" targetNamespace="http://schemas.microsoft.com/office/2006/metadata/properties" ma:root="true" ma:fieldsID="e56685810d6802c1b6f384a27222c141" ns3:_="" ns4:_="">
    <xsd:import namespace="b596eed3-c988-4b2d-ae6d-78686cb9cbd8"/>
    <xsd:import namespace="e48f1a4e-f15b-48c7-853a-47994784d9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6eed3-c988-4b2d-ae6d-78686cb9cb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f1a4e-f15b-48c7-853a-47994784d9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microsoft.com/office/infopath/2007/PartnerControls"/>
    <ds:schemaRef ds:uri="b596eed3-c988-4b2d-ae6d-78686cb9cbd8"/>
    <ds:schemaRef ds:uri="http://purl.org/dc/elements/1.1/"/>
    <ds:schemaRef ds:uri="http://schemas.microsoft.com/office/2006/metadata/properties"/>
    <ds:schemaRef ds:uri="http://schemas.microsoft.com/office/2006/documentManagement/types"/>
    <ds:schemaRef ds:uri="e48f1a4e-f15b-48c7-853a-47994784d908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7E9898-F7DC-41A9-ABAA-D5EA65779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96eed3-c988-4b2d-ae6d-78686cb9cbd8"/>
    <ds:schemaRef ds:uri="e48f1a4e-f15b-48c7-853a-47994784d9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3442</TotalTime>
  <Words>100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Sairaanhoitaja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43</cp:revision>
  <dcterms:created xsi:type="dcterms:W3CDTF">2017-09-20T15:00:41Z</dcterms:created>
  <dcterms:modified xsi:type="dcterms:W3CDTF">2020-12-16T08:52:02Z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0x0101005DA7E91072AE62478596434F5E1FCB93</vt:lpwstr>
  </property>
</Properties>
</file>