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6669088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2112" y="56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85496" tIns="42748" rIns="85496" bIns="42748"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7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409326"/>
            <a:ext cx="1950998" cy="1570231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8995" y="2316346"/>
            <a:ext cx="1447369" cy="800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48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lang="fi-FI" sz="48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-5</a:t>
            </a:r>
            <a:endParaRPr sz="48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30197" y="3081242"/>
            <a:ext cx="1819754" cy="8720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Kätilön 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syventäminen ja </a:t>
            </a:r>
            <a:r>
              <a:rPr sz="1150" b="1" spc="-2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90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698" y="4003500"/>
            <a:ext cx="448264" cy="33022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05698" y="782822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33798"/>
            <a:ext cx="2286038" cy="5659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kätilötyön asiantuntijuutta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Kätilötyön kehittäminen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132079" y="2424272"/>
            <a:ext cx="2152345" cy="5659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Jatkuva oppiminen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Kansainvälisyys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Kätilön itsenäinen toiminta</a:t>
            </a: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13523" y="3249033"/>
            <a:ext cx="4631848" cy="6308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Kätilötyön osaamisen perusteet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Raskaus, synnytys, naistentaudit,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seksuaali-ja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lisääntymisterveys, terveyden edistäminen  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21573" y="4488264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Ohjaus, mentorointi ja terveydenedistäminen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59072" y="4508893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itsenäinen toiminta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46755" y="6429934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      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34934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Lasten, nuorten ja perheiden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Mielenterveys-ja päihdetyö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osaamisen perusteet, sisätautia sairastavan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tietoperusta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Kotihoito ja ikääntyvän hoitotyö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32276" y="4914844"/>
            <a:ext cx="4164475" cy="337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kehittäminen, opinnäytetyö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8646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56921"/>
            <a:ext cx="4164475" cy="30781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kehittäminen, työyhteisö- ja esimiestaidot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4ADEF25899C074592D16199CAE25910" ma:contentTypeVersion="12" ma:contentTypeDescription="Luo uusi asiakirja." ma:contentTypeScope="" ma:versionID="9a55cd631136e692e8af9242cfd9b4af">
  <xsd:schema xmlns:xsd="http://www.w3.org/2001/XMLSchema" xmlns:xs="http://www.w3.org/2001/XMLSchema" xmlns:p="http://schemas.microsoft.com/office/2006/metadata/properties" xmlns:ns3="4c2597ca-8c4a-4f98-867c-f47c89b16acf" xmlns:ns4="f801d8bc-9448-440c-9ced-e1079bb7fcf3" targetNamespace="http://schemas.microsoft.com/office/2006/metadata/properties" ma:root="true" ma:fieldsID="471a2fba9a818544ca5d8b526567d2e5" ns3:_="" ns4:_="">
    <xsd:import namespace="4c2597ca-8c4a-4f98-867c-f47c89b16acf"/>
    <xsd:import namespace="f801d8bc-9448-440c-9ced-e1079bb7fcf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2597ca-8c4a-4f98-867c-f47c89b16a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01d8bc-9448-440c-9ced-e1079bb7fcf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48E91D-1334-48AC-A50D-0CED5069BF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2597ca-8c4a-4f98-867c-f47c89b16acf"/>
    <ds:schemaRef ds:uri="f801d8bc-9448-440c-9ced-e1079bb7fc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schemas.openxmlformats.org/package/2006/metadata/core-properties"/>
    <ds:schemaRef ds:uri="http://purl.org/dc/dcmitype/"/>
    <ds:schemaRef ds:uri="4c2597ca-8c4a-4f98-867c-f47c89b16acf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f801d8bc-9448-440c-9ced-e1079bb7fcf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3495</TotalTime>
  <Words>126</Words>
  <Application>Microsoft Office PowerPoint</Application>
  <PresentationFormat>Mukautettu</PresentationFormat>
  <Paragraphs>41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Kätilö (AMK), 270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Taina Moilanen</cp:lastModifiedBy>
  <cp:revision>56</cp:revision>
  <cp:lastPrinted>2020-06-02T07:53:15Z</cp:lastPrinted>
  <dcterms:created xsi:type="dcterms:W3CDTF">2017-09-20T15:00:41Z</dcterms:created>
  <dcterms:modified xsi:type="dcterms:W3CDTF">2020-08-28T11:24:45Z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0x01010054ADEF25899C074592D16199CAE25910</vt:lpwstr>
  </property>
</Properties>
</file>