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eva" initials="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9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524567" y="5096991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2779" y="241938"/>
            <a:ext cx="4376831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Bachelor of Social Services (UAS) 210 ECTS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57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 Knowledge of Social Services</a:t>
            </a: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Applying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Professional Knowledge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22197"/>
            <a:ext cx="1002030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Professional Knowledge 60 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72921" y="6623403"/>
            <a:ext cx="1239717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</a:t>
            </a:r>
            <a:r>
              <a:rPr lang="fi-FI" sz="1150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1150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Social </a:t>
            </a:r>
            <a:r>
              <a:rPr lang="fi-FI" sz="1150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Field</a:t>
            </a:r>
            <a:r>
              <a:rPr lang="fi-FI" sz="1150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60 ECTS</a:t>
            </a:r>
            <a:endParaRPr sz="1150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181911" y="5077264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737360" y="2638056"/>
            <a:ext cx="216947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social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competence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87611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ommunity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kills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8" y="3331105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  <a:endParaRPr lang="fi-FI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early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hildhood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</a:t>
            </a:r>
            <a:r>
              <a:rPr lang="fi-FI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 management/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correctional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entrepreneurship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ompetence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63326"/>
            <a:ext cx="444516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Early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hildhood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/case management/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correctional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entrepreneurship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43514"/>
            <a:ext cx="445394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evelopment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56955" y="64734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ethods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5152" y="649054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ontexts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ervices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i="1" dirty="0" err="1" smtClean="0"/>
              <a:t>ernshi</a:t>
            </a:r>
            <a:endParaRPr lang="en-GB" sz="800" dirty="0"/>
          </a:p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ethods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57545" y="846495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lient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nternship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and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ethics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69879" y="9122362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ase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ommunication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kills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ield</a:t>
            </a:r>
            <a:endParaRPr lang="fi-FI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48850" y="6826348"/>
            <a:ext cx="1371600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Guiding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fi-FI" sz="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lient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providing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</a:t>
            </a:r>
            <a:r>
              <a:rPr lang="fi-FI" sz="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upport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697728" y="4955467"/>
            <a:ext cx="2479714" cy="449382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ommunity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anagerial</a:t>
            </a:r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8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</a:t>
            </a:r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2f41a69-bbcc-4550-8070-38b19bf27690" xsi:nil="true"/>
    <Students xmlns="a2f41a69-bbcc-4550-8070-38b19bf27690">
      <UserInfo>
        <DisplayName/>
        <AccountId xsi:nil="true"/>
        <AccountType/>
      </UserInfo>
    </Students>
    <Has_Teacher_Only_SectionGroup xmlns="a2f41a69-bbcc-4550-8070-38b19bf27690" xsi:nil="true"/>
    <Self_Registration_Enabled0 xmlns="a2f41a69-bbcc-4550-8070-38b19bf27690" xsi:nil="true"/>
    <NotebookType xmlns="a2f41a69-bbcc-4550-8070-38b19bf27690" xsi:nil="true"/>
    <CultureName xmlns="a2f41a69-bbcc-4550-8070-38b19bf27690" xsi:nil="true"/>
    <AppVersion xmlns="a2f41a69-bbcc-4550-8070-38b19bf27690" xsi:nil="true"/>
    <IsNotebookLocked xmlns="a2f41a69-bbcc-4550-8070-38b19bf27690" xsi:nil="true"/>
    <Is_Collaboration_Space_Locked xmlns="a2f41a69-bbcc-4550-8070-38b19bf27690" xsi:nil="true"/>
    <Owner xmlns="a2f41a69-bbcc-4550-8070-38b19bf27690">
      <UserInfo>
        <DisplayName/>
        <AccountId xsi:nil="true"/>
        <AccountType/>
      </UserInfo>
    </Owner>
    <Teachers xmlns="a2f41a69-bbcc-4550-8070-38b19bf27690">
      <UserInfo>
        <DisplayName/>
        <AccountId xsi:nil="true"/>
        <AccountType/>
      </UserInfo>
    </Teachers>
    <Distribution_Groups xmlns="a2f41a69-bbcc-4550-8070-38b19bf27690" xsi:nil="true"/>
    <TeamsChannelId xmlns="a2f41a69-bbcc-4550-8070-38b19bf27690" xsi:nil="true"/>
    <Math_Settings xmlns="a2f41a69-bbcc-4550-8070-38b19bf27690" xsi:nil="true"/>
    <LMS_Mappings xmlns="a2f41a69-bbcc-4550-8070-38b19bf27690" xsi:nil="true"/>
    <Templates xmlns="a2f41a69-bbcc-4550-8070-38b19bf27690" xsi:nil="true"/>
    <FolderType xmlns="a2f41a69-bbcc-4550-8070-38b19bf27690" xsi:nil="true"/>
    <Student_Groups xmlns="a2f41a69-bbcc-4550-8070-38b19bf27690">
      <UserInfo>
        <DisplayName/>
        <AccountId xsi:nil="true"/>
        <AccountType/>
      </UserInfo>
    </Student_Groups>
    <Invited_Teachers xmlns="a2f41a69-bbcc-4550-8070-38b19bf27690" xsi:nil="true"/>
    <Invited_Students xmlns="a2f41a69-bbcc-4550-8070-38b19bf27690" xsi:nil="true"/>
    <DefaultSectionNames xmlns="a2f41a69-bbcc-4550-8070-38b19bf276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32" ma:contentTypeDescription="Luo uusi asiakirja." ma:contentTypeScope="" ma:versionID="f49306bff72f8f9f5a3bb3791aa40d19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e9d905bf5906343757c143426a41c36c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Templates" minOccurs="0"/>
                <xsd:element ref="ns4:Self_Registration_Enabled0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Templates" ma:index="25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26" nillable="true" ma:displayName="Self Registration Enabled" ma:internalName="Self_Registration_Enabled0">
      <xsd:simpleType>
        <xsd:restriction base="dms:Boolean"/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TeamsChannelId" ma:index="33" nillable="true" ma:displayName="Teams Channel Id" ma:internalName="TeamsChannelId">
      <xsd:simpleType>
        <xsd:restriction base="dms:Text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Distribution_Groups" ma:index="35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6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37" nillable="true" ma:displayName="Is Notebook Locked" ma:internalName="IsNotebookLocked">
      <xsd:simpleType>
        <xsd:restriction base="dms:Boolean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67AB3C-4FF1-44F6-980A-7383BCE7259E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C022030-FFE8-4D0F-B299-65E0D7057A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1997</TotalTime>
  <Words>128</Words>
  <Application>Microsoft Office PowerPoint</Application>
  <PresentationFormat>Mukautettu</PresentationFormat>
  <Paragraphs>27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Bachelor of Social Services (UAS)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 Kopeli</dc:creator>
  <cp:lastModifiedBy>Taina Moilanen</cp:lastModifiedBy>
  <cp:revision>60</cp:revision>
  <dcterms:created xsi:type="dcterms:W3CDTF">2017-09-20T15:00:41Z</dcterms:created>
  <dcterms:modified xsi:type="dcterms:W3CDTF">2021-01-07T11:19:03Z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