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84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14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2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42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13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99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050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007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1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146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548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FAA4B-DDBF-49D9-A363-FF39380EF796}" type="datetimeFigureOut">
              <a:rPr lang="fi-FI" smtClean="0"/>
              <a:t>16.12.2019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DCD8-7549-4270-BF3F-49F7234D53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426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144678"/>
            <a:ext cx="774856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Taidepedagogiikan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tutkinto-ohjelma, 60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Musiikkipedagogi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</a:t>
            </a: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)/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Tanssinopettaja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2575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1</cp:revision>
  <dcterms:created xsi:type="dcterms:W3CDTF">2019-12-16T06:23:20Z</dcterms:created>
  <dcterms:modified xsi:type="dcterms:W3CDTF">2019-12-16T06:24:09Z</dcterms:modified>
</cp:coreProperties>
</file>