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5736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2660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7230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7458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09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2276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4120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5354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2766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6121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1138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51CCC-3DD7-4D14-A6CE-66EC1C13A6CF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6693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2135859" y="1514010"/>
            <a:ext cx="7748562" cy="738664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tutkinto-ohjelma, 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90 op</a:t>
            </a:r>
          </a:p>
          <a:p>
            <a:pPr marL="12700">
              <a:lnSpc>
                <a:spcPct val="100000"/>
              </a:lnSpc>
            </a:pP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Sosionomi </a:t>
            </a: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(ylempi AMK)</a:t>
            </a:r>
            <a:endParaRPr lang="fi-FI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5045245" y="2581104"/>
            <a:ext cx="1907925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4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4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4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</a:p>
          <a:p>
            <a:pPr algn="ctr"/>
            <a:endParaRPr lang="en-US" sz="14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Menetelmäopinnot ja tutkimusviestintä 5 op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62608" y="2850031"/>
            <a:ext cx="264542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4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31"/>
          <p:cNvSpPr txBox="1"/>
          <p:nvPr/>
        </p:nvSpPr>
        <p:spPr>
          <a:xfrm>
            <a:off x="5185542" y="4407660"/>
            <a:ext cx="1731645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11776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28</Words>
  <Application>Microsoft Office PowerPoint</Application>
  <PresentationFormat>Laajakuva</PresentationFormat>
  <Paragraphs>11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Office-teema</vt:lpstr>
      <vt:lpstr>PowerPoint-esitys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Marja Kopeli</dc:creator>
  <cp:lastModifiedBy>Marja Kopeli</cp:lastModifiedBy>
  <cp:revision>1</cp:revision>
  <dcterms:created xsi:type="dcterms:W3CDTF">2019-12-16T06:30:19Z</dcterms:created>
  <dcterms:modified xsi:type="dcterms:W3CDTF">2019-12-16T06:34:16Z</dcterms:modified>
</cp:coreProperties>
</file>