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3515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530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564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154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576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9041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97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677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78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84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06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6F08-CA56-4BC1-B080-611BF29F25D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D0015-ACD5-4DED-9A89-61C15C23D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427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1597891" y="775347"/>
            <a:ext cx="8691417" cy="1477328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Kuntoutuksen tutkinto-ohjelma,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Ensihoitaja 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AMK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/ Fysioterapeutti (ylempi AMK) / Kätilö (ylempi AMK) / Sairaanhoitaja (ylempi AMK) / Sosionomi (ylempi AMK) / Terveydenhoitaja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46723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1</cp:revision>
  <dcterms:created xsi:type="dcterms:W3CDTF">2019-12-16T07:37:25Z</dcterms:created>
  <dcterms:modified xsi:type="dcterms:W3CDTF">2019-12-16T07:38:28Z</dcterms:modified>
</cp:coreProperties>
</file>