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976F-BA41-43EE-B3DC-2B53ABD99AFA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1991-1954-43C2-AD19-072BE66A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29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976F-BA41-43EE-B3DC-2B53ABD99AFA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1991-1954-43C2-AD19-072BE66A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8922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976F-BA41-43EE-B3DC-2B53ABD99AFA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1991-1954-43C2-AD19-072BE66A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3717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976F-BA41-43EE-B3DC-2B53ABD99AFA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1991-1954-43C2-AD19-072BE66A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0324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976F-BA41-43EE-B3DC-2B53ABD99AFA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1991-1954-43C2-AD19-072BE66A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4122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976F-BA41-43EE-B3DC-2B53ABD99AFA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1991-1954-43C2-AD19-072BE66A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70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976F-BA41-43EE-B3DC-2B53ABD99AFA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1991-1954-43C2-AD19-072BE66A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1863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976F-BA41-43EE-B3DC-2B53ABD99AFA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1991-1954-43C2-AD19-072BE66A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1047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976F-BA41-43EE-B3DC-2B53ABD99AFA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1991-1954-43C2-AD19-072BE66A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0832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976F-BA41-43EE-B3DC-2B53ABD99AFA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1991-1954-43C2-AD19-072BE66A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443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9976F-BA41-43EE-B3DC-2B53ABD99AFA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71991-1954-43C2-AD19-072BE66A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3341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9976F-BA41-43EE-B3DC-2B53ABD99AFA}" type="datetimeFigureOut">
              <a:rPr lang="fi-FI" smtClean="0"/>
              <a:t>20.12.2019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71991-1954-43C2-AD19-072BE66A7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5093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87807" y="2850031"/>
            <a:ext cx="2387713" cy="72961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41329" y="2850032"/>
            <a:ext cx="2396614" cy="729615"/>
          </a:xfrm>
          <a:prstGeom prst="rect">
            <a:avLst/>
          </a:pr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07378" y="2529105"/>
            <a:ext cx="2396614" cy="1298318"/>
          </a:xfrm>
          <a:prstGeom prst="rect">
            <a:avLst/>
          </a:prstGeom>
          <a:solidFill>
            <a:srgbClr val="65BC46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1874982" y="775347"/>
            <a:ext cx="8312727" cy="1477328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2400" spc="-7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liininen </a:t>
            </a: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asiantuntija, </a:t>
            </a:r>
          </a:p>
          <a:p>
            <a:pPr marL="12700">
              <a:lnSpc>
                <a:spcPct val="100000"/>
              </a:lnSpc>
            </a:pPr>
            <a:r>
              <a:rPr lang="fi-FI" sz="24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Omahoidon tukeminen ja kansansairauksien hoitotyö, 90 op</a:t>
            </a:r>
          </a:p>
          <a:p>
            <a:pPr marL="12700">
              <a:lnSpc>
                <a:spcPct val="100000"/>
              </a:lnSpc>
            </a:pPr>
            <a:r>
              <a:rPr lang="fi-FI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Sairaanhoitaja (ylempi AMK) / Ensihoitaja (ylempi AMK) / Kätilö (ylempi AMK) / Terveydenhoitaja (ylempi AMK)</a:t>
            </a:r>
            <a:endParaRPr lang="fi-FI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object 33"/>
          <p:cNvSpPr/>
          <p:nvPr/>
        </p:nvSpPr>
        <p:spPr>
          <a:xfrm>
            <a:off x="7244062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34"/>
          <p:cNvSpPr/>
          <p:nvPr/>
        </p:nvSpPr>
        <p:spPr>
          <a:xfrm>
            <a:off x="4417423" y="3043730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TextBox 9"/>
          <p:cNvSpPr txBox="1"/>
          <p:nvPr/>
        </p:nvSpPr>
        <p:spPr>
          <a:xfrm>
            <a:off x="5045245" y="2581104"/>
            <a:ext cx="1907925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4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4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4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</a:p>
          <a:p>
            <a:pPr algn="ctr"/>
            <a:endParaRPr lang="en-US" sz="14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Menetelmäopinnot ja tutkimusviestintä 5 op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62608" y="2850031"/>
            <a:ext cx="264542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7471085" y="2902085"/>
            <a:ext cx="237416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4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0"/>
          <p:cNvSpPr/>
          <p:nvPr/>
        </p:nvSpPr>
        <p:spPr>
          <a:xfrm>
            <a:off x="2135859" y="4237907"/>
            <a:ext cx="7748562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4" name="object 31"/>
          <p:cNvSpPr txBox="1"/>
          <p:nvPr/>
        </p:nvSpPr>
        <p:spPr>
          <a:xfrm>
            <a:off x="5185542" y="4407660"/>
            <a:ext cx="1731645" cy="230832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32"/>
          <p:cNvSpPr/>
          <p:nvPr/>
        </p:nvSpPr>
        <p:spPr>
          <a:xfrm>
            <a:off x="8600015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35"/>
          <p:cNvSpPr/>
          <p:nvPr/>
        </p:nvSpPr>
        <p:spPr>
          <a:xfrm>
            <a:off x="5876827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36"/>
          <p:cNvSpPr/>
          <p:nvPr/>
        </p:nvSpPr>
        <p:spPr>
          <a:xfrm>
            <a:off x="3166338" y="395896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35824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52</Words>
  <Application>Microsoft Office PowerPoint</Application>
  <PresentationFormat>Laajakuva</PresentationFormat>
  <Paragraphs>12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Office-teema</vt:lpstr>
      <vt:lpstr>PowerPoint-esitys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Marja Kopeli</dc:creator>
  <cp:lastModifiedBy>Marja Kopeli</cp:lastModifiedBy>
  <cp:revision>4</cp:revision>
  <dcterms:created xsi:type="dcterms:W3CDTF">2019-12-16T07:14:04Z</dcterms:created>
  <dcterms:modified xsi:type="dcterms:W3CDTF">2019-12-20T12:49:24Z</dcterms:modified>
</cp:coreProperties>
</file>