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C963B-FF17-44ED-A73E-17FD5C265C8C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D2557-C0C7-44F1-A607-9CE3A33176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3752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C963B-FF17-44ED-A73E-17FD5C265C8C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D2557-C0C7-44F1-A607-9CE3A33176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3954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C963B-FF17-44ED-A73E-17FD5C265C8C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D2557-C0C7-44F1-A607-9CE3A33176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6150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C963B-FF17-44ED-A73E-17FD5C265C8C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D2557-C0C7-44F1-A607-9CE3A33176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2085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C963B-FF17-44ED-A73E-17FD5C265C8C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D2557-C0C7-44F1-A607-9CE3A33176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75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C963B-FF17-44ED-A73E-17FD5C265C8C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D2557-C0C7-44F1-A607-9CE3A33176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5955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C963B-FF17-44ED-A73E-17FD5C265C8C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D2557-C0C7-44F1-A607-9CE3A33176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0049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C963B-FF17-44ED-A73E-17FD5C265C8C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D2557-C0C7-44F1-A607-9CE3A33176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8819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C963B-FF17-44ED-A73E-17FD5C265C8C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D2557-C0C7-44F1-A607-9CE3A33176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9958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C963B-FF17-44ED-A73E-17FD5C265C8C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D2557-C0C7-44F1-A607-9CE3A33176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1675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C963B-FF17-44ED-A73E-17FD5C265C8C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D2557-C0C7-44F1-A607-9CE3A33176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7154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DC963B-FF17-44ED-A73E-17FD5C265C8C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DD2557-C0C7-44F1-A607-9CE3A33176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775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487807" y="2850031"/>
            <a:ext cx="2387713" cy="72961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41329" y="2850032"/>
            <a:ext cx="2396614" cy="729615"/>
          </a:xfrm>
          <a:prstGeom prst="rect">
            <a:avLst/>
          </a:pr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07378" y="2529105"/>
            <a:ext cx="2396614" cy="1298318"/>
          </a:xfrm>
          <a:prstGeom prst="rect">
            <a:avLst/>
          </a:prstGeom>
          <a:solidFill>
            <a:srgbClr val="65BC46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bject 4"/>
          <p:cNvSpPr txBox="1">
            <a:spLocks/>
          </p:cNvSpPr>
          <p:nvPr/>
        </p:nvSpPr>
        <p:spPr>
          <a:xfrm>
            <a:off x="1340713" y="572251"/>
            <a:ext cx="9072228" cy="1600438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Hyvinvointikoordinaattorin tutkinto-ohjelma, </a:t>
            </a: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90 op</a:t>
            </a:r>
          </a:p>
          <a:p>
            <a:pPr marL="12700">
              <a:lnSpc>
                <a:spcPct val="100000"/>
              </a:lnSpc>
            </a:pPr>
            <a:r>
              <a:rPr lang="fi-FI" sz="20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Bioanalyytikko </a:t>
            </a:r>
            <a:r>
              <a:rPr lang="fi-FI" sz="20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(ylempi AMK</a:t>
            </a:r>
            <a:r>
              <a:rPr lang="fi-FI" sz="20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/ Ensihoitaja (ylempi AMK) / Fysioterapeutti (ylempi AMK) / Kätilö (ylempi AMK) / Röntgenhoitaja (ylempi AMK) / Sairaanhoitaja (ylempi AMK) / Sosionomi (ylempi AMK) / Suuhygienisti (ylempi AMK) / Terveydenhoitaja (ylempi AMK)</a:t>
            </a:r>
            <a:endParaRPr lang="fi-FI" sz="20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object 33"/>
          <p:cNvSpPr/>
          <p:nvPr/>
        </p:nvSpPr>
        <p:spPr>
          <a:xfrm>
            <a:off x="7244062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34"/>
          <p:cNvSpPr/>
          <p:nvPr/>
        </p:nvSpPr>
        <p:spPr>
          <a:xfrm>
            <a:off x="4417423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TextBox 9"/>
          <p:cNvSpPr txBox="1"/>
          <p:nvPr/>
        </p:nvSpPr>
        <p:spPr>
          <a:xfrm>
            <a:off x="5045245" y="2581104"/>
            <a:ext cx="1907925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4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en-US" sz="1400" b="1" spc="-8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en-US" sz="1400" b="1" spc="-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1400" b="1" spc="-6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</a:p>
          <a:p>
            <a:pPr algn="ctr"/>
            <a:endParaRPr lang="en-US" sz="1400" b="1" spc="-4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Menetelmäopinnot ja tutkimusviestintä 5 op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62608" y="2850031"/>
            <a:ext cx="2645420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4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4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7471085" y="2902085"/>
            <a:ext cx="237416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4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0"/>
          <p:cNvSpPr/>
          <p:nvPr/>
        </p:nvSpPr>
        <p:spPr>
          <a:xfrm>
            <a:off x="2135859" y="4237907"/>
            <a:ext cx="7748562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31"/>
          <p:cNvSpPr txBox="1"/>
          <p:nvPr/>
        </p:nvSpPr>
        <p:spPr>
          <a:xfrm>
            <a:off x="5185542" y="4407660"/>
            <a:ext cx="1731645" cy="230832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sz="15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500"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32"/>
          <p:cNvSpPr/>
          <p:nvPr/>
        </p:nvSpPr>
        <p:spPr>
          <a:xfrm>
            <a:off x="8600015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35"/>
          <p:cNvSpPr/>
          <p:nvPr/>
        </p:nvSpPr>
        <p:spPr>
          <a:xfrm>
            <a:off x="5876827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36"/>
          <p:cNvSpPr/>
          <p:nvPr/>
        </p:nvSpPr>
        <p:spPr>
          <a:xfrm>
            <a:off x="3166338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76563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76</Words>
  <Application>Microsoft Office PowerPoint</Application>
  <PresentationFormat>Laajakuva</PresentationFormat>
  <Paragraphs>11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Office-teema</vt:lpstr>
      <vt:lpstr>PowerPoint-esitys</vt:lpstr>
    </vt:vector>
  </TitlesOfParts>
  <Company>SAVONIA-AMK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Marja Kopeli</dc:creator>
  <cp:lastModifiedBy>Marja Kopeli</cp:lastModifiedBy>
  <cp:revision>1</cp:revision>
  <dcterms:created xsi:type="dcterms:W3CDTF">2019-12-16T07:08:16Z</dcterms:created>
  <dcterms:modified xsi:type="dcterms:W3CDTF">2019-12-16T07:09:16Z</dcterms:modified>
</cp:coreProperties>
</file>