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9" d="100"/>
          <a:sy n="69" d="100"/>
        </p:scale>
        <p:origin x="56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9837E-8642-4DB9-83C9-C1ADA206D01F}" type="datetimeFigureOut">
              <a:rPr lang="fi-FI" smtClean="0"/>
              <a:t>16.12.2019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5D6050-2FB4-4729-897E-74C2B8BF4DC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130138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9837E-8642-4DB9-83C9-C1ADA206D01F}" type="datetimeFigureOut">
              <a:rPr lang="fi-FI" smtClean="0"/>
              <a:t>16.12.2019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5D6050-2FB4-4729-897E-74C2B8BF4DC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55824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9837E-8642-4DB9-83C9-C1ADA206D01F}" type="datetimeFigureOut">
              <a:rPr lang="fi-FI" smtClean="0"/>
              <a:t>16.12.2019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5D6050-2FB4-4729-897E-74C2B8BF4DC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483894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9837E-8642-4DB9-83C9-C1ADA206D01F}" type="datetimeFigureOut">
              <a:rPr lang="fi-FI" smtClean="0"/>
              <a:t>16.12.2019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5D6050-2FB4-4729-897E-74C2B8BF4DC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064173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9837E-8642-4DB9-83C9-C1ADA206D01F}" type="datetimeFigureOut">
              <a:rPr lang="fi-FI" smtClean="0"/>
              <a:t>16.12.2019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5D6050-2FB4-4729-897E-74C2B8BF4DC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794158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9837E-8642-4DB9-83C9-C1ADA206D01F}" type="datetimeFigureOut">
              <a:rPr lang="fi-FI" smtClean="0"/>
              <a:t>16.12.2019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5D6050-2FB4-4729-897E-74C2B8BF4DC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729331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9837E-8642-4DB9-83C9-C1ADA206D01F}" type="datetimeFigureOut">
              <a:rPr lang="fi-FI" smtClean="0"/>
              <a:t>16.12.2019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5D6050-2FB4-4729-897E-74C2B8BF4DC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273385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9837E-8642-4DB9-83C9-C1ADA206D01F}" type="datetimeFigureOut">
              <a:rPr lang="fi-FI" smtClean="0"/>
              <a:t>16.12.2019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5D6050-2FB4-4729-897E-74C2B8BF4DC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098430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9837E-8642-4DB9-83C9-C1ADA206D01F}" type="datetimeFigureOut">
              <a:rPr lang="fi-FI" smtClean="0"/>
              <a:t>16.12.2019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5D6050-2FB4-4729-897E-74C2B8BF4DC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774594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9837E-8642-4DB9-83C9-C1ADA206D01F}" type="datetimeFigureOut">
              <a:rPr lang="fi-FI" smtClean="0"/>
              <a:t>16.12.2019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5D6050-2FB4-4729-897E-74C2B8BF4DC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135906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9837E-8642-4DB9-83C9-C1ADA206D01F}" type="datetimeFigureOut">
              <a:rPr lang="fi-FI" smtClean="0"/>
              <a:t>16.12.2019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5D6050-2FB4-4729-897E-74C2B8BF4DC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133337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D9837E-8642-4DB9-83C9-C1ADA206D01F}" type="datetimeFigureOut">
              <a:rPr lang="fi-FI" smtClean="0"/>
              <a:t>16.12.2019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5D6050-2FB4-4729-897E-74C2B8BF4DC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651174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487807" y="2850031"/>
            <a:ext cx="2387713" cy="729615"/>
          </a:xfrm>
          <a:prstGeom prst="rect">
            <a:avLst/>
          </a:prstGeom>
          <a:solidFill>
            <a:srgbClr val="EE3D8A"/>
          </a:solidFill>
          <a:ln>
            <a:noFill/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2141329" y="2850032"/>
            <a:ext cx="2396614" cy="729615"/>
          </a:xfrm>
          <a:prstGeom prst="rect">
            <a:avLst/>
          </a:prstGeom>
          <a:solidFill>
            <a:srgbClr val="F5821F"/>
          </a:solidFill>
          <a:ln>
            <a:noFill/>
          </a:ln>
        </p:spPr>
        <p:txBody>
          <a:bodyPr wrap="square" lIns="0" tIns="0" rIns="0" bIns="0" rtlCol="0"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807378" y="2529105"/>
            <a:ext cx="2396614" cy="1298318"/>
          </a:xfrm>
          <a:prstGeom prst="rect">
            <a:avLst/>
          </a:prstGeom>
          <a:solidFill>
            <a:srgbClr val="65BC46"/>
          </a:solidFill>
          <a:ln>
            <a:noFill/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object 4"/>
          <p:cNvSpPr txBox="1">
            <a:spLocks/>
          </p:cNvSpPr>
          <p:nvPr/>
        </p:nvSpPr>
        <p:spPr>
          <a:xfrm>
            <a:off x="2135859" y="1514010"/>
            <a:ext cx="7748562" cy="738664"/>
          </a:xfrm>
          <a:prstGeom prst="rect">
            <a:avLst/>
          </a:prstGeom>
          <a:ln>
            <a:noFill/>
          </a:ln>
        </p:spPr>
        <p:txBody>
          <a:bodyPr vert="horz" wrap="square" lIns="0" tIns="0" rIns="0" bIns="0" rtlCol="0" anchor="b">
            <a:sp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12700">
              <a:lnSpc>
                <a:spcPct val="100000"/>
              </a:lnSpc>
            </a:pPr>
            <a:r>
              <a:rPr lang="fi-FI" sz="2400" spc="-7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Master’s</a:t>
            </a:r>
            <a:r>
              <a:rPr lang="fi-FI" sz="2400" spc="-7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2400" spc="-7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Degree</a:t>
            </a:r>
            <a:r>
              <a:rPr lang="fi-FI" sz="2400" spc="-7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2400" spc="-7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Programme</a:t>
            </a:r>
            <a:r>
              <a:rPr lang="fi-FI" sz="2400" spc="-7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in Digital Health, 90 ECTS</a:t>
            </a:r>
          </a:p>
          <a:p>
            <a:pPr marL="12700">
              <a:lnSpc>
                <a:spcPct val="100000"/>
              </a:lnSpc>
            </a:pPr>
            <a:r>
              <a:rPr lang="fi-FI" sz="2400" b="1" spc="-7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Master of </a:t>
            </a:r>
            <a:r>
              <a:rPr lang="fi-FI" sz="2400" b="1" spc="-7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Health </a:t>
            </a:r>
            <a:r>
              <a:rPr lang="fi-FI" sz="2400" b="1" spc="-7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Care / </a:t>
            </a:r>
            <a:r>
              <a:rPr lang="fi-FI" sz="2400" b="1" spc="-7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Master of </a:t>
            </a:r>
            <a:r>
              <a:rPr lang="fi-FI" sz="2400" b="1" spc="-7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Social</a:t>
            </a:r>
            <a:r>
              <a:rPr lang="fi-FI" sz="2400" b="1" spc="-7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Services</a:t>
            </a:r>
            <a:endParaRPr lang="fi-FI" sz="2400" b="1" spc="-8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8" name="object 33"/>
          <p:cNvSpPr/>
          <p:nvPr/>
        </p:nvSpPr>
        <p:spPr>
          <a:xfrm>
            <a:off x="7244062" y="3043730"/>
            <a:ext cx="349885" cy="361950"/>
          </a:xfrm>
          <a:custGeom>
            <a:avLst/>
            <a:gdLst/>
            <a:ahLst/>
            <a:cxnLst/>
            <a:rect l="l" t="t" r="r" b="b"/>
            <a:pathLst>
              <a:path w="349885" h="361950">
                <a:moveTo>
                  <a:pt x="180505" y="0"/>
                </a:moveTo>
                <a:lnTo>
                  <a:pt x="0" y="180721"/>
                </a:lnTo>
                <a:lnTo>
                  <a:pt x="180505" y="361442"/>
                </a:lnTo>
                <a:lnTo>
                  <a:pt x="180505" y="270002"/>
                </a:lnTo>
                <a:lnTo>
                  <a:pt x="349491" y="270002"/>
                </a:lnTo>
                <a:lnTo>
                  <a:pt x="349491" y="90170"/>
                </a:lnTo>
                <a:lnTo>
                  <a:pt x="180505" y="90170"/>
                </a:lnTo>
                <a:lnTo>
                  <a:pt x="180505" y="0"/>
                </a:lnTo>
                <a:close/>
              </a:path>
              <a:path w="349885" h="361950">
                <a:moveTo>
                  <a:pt x="349491" y="270002"/>
                </a:moveTo>
                <a:lnTo>
                  <a:pt x="180505" y="270002"/>
                </a:lnTo>
                <a:lnTo>
                  <a:pt x="349491" y="270167"/>
                </a:lnTo>
                <a:lnTo>
                  <a:pt x="349491" y="270002"/>
                </a:lnTo>
                <a:close/>
              </a:path>
            </a:pathLst>
          </a:custGeom>
          <a:solidFill>
            <a:srgbClr val="EE3D8A"/>
          </a:solidFill>
          <a:ln>
            <a:noFill/>
          </a:ln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9" name="object 34"/>
          <p:cNvSpPr/>
          <p:nvPr/>
        </p:nvSpPr>
        <p:spPr>
          <a:xfrm>
            <a:off x="4417423" y="3043730"/>
            <a:ext cx="349885" cy="361950"/>
          </a:xfrm>
          <a:custGeom>
            <a:avLst/>
            <a:gdLst/>
            <a:ahLst/>
            <a:cxnLst/>
            <a:rect l="l" t="t" r="r" b="b"/>
            <a:pathLst>
              <a:path w="349885" h="361950">
                <a:moveTo>
                  <a:pt x="260316" y="270002"/>
                </a:moveTo>
                <a:lnTo>
                  <a:pt x="168986" y="270002"/>
                </a:lnTo>
                <a:lnTo>
                  <a:pt x="168986" y="361442"/>
                </a:lnTo>
                <a:lnTo>
                  <a:pt x="260316" y="270002"/>
                </a:lnTo>
                <a:close/>
              </a:path>
              <a:path w="349885" h="361950">
                <a:moveTo>
                  <a:pt x="168986" y="0"/>
                </a:moveTo>
                <a:lnTo>
                  <a:pt x="168986" y="90170"/>
                </a:lnTo>
                <a:lnTo>
                  <a:pt x="0" y="90170"/>
                </a:lnTo>
                <a:lnTo>
                  <a:pt x="0" y="270167"/>
                </a:lnTo>
                <a:lnTo>
                  <a:pt x="260316" y="270002"/>
                </a:lnTo>
                <a:lnTo>
                  <a:pt x="349491" y="180721"/>
                </a:lnTo>
                <a:lnTo>
                  <a:pt x="168986" y="0"/>
                </a:lnTo>
                <a:close/>
              </a:path>
            </a:pathLst>
          </a:custGeom>
          <a:solidFill>
            <a:srgbClr val="F5821F"/>
          </a:solidFill>
          <a:ln>
            <a:noFill/>
          </a:ln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0" name="TextBox 9"/>
          <p:cNvSpPr txBox="1"/>
          <p:nvPr/>
        </p:nvSpPr>
        <p:spPr>
          <a:xfrm>
            <a:off x="4943407" y="2620299"/>
            <a:ext cx="2158747" cy="116955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400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30</a:t>
            </a:r>
            <a:r>
              <a:rPr lang="en-US" sz="1400" b="1" spc="-4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400" b="1" spc="-50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ECTS</a:t>
            </a:r>
            <a:r>
              <a:rPr lang="en-US" sz="1400" b="1" spc="-45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</a:p>
          <a:p>
            <a:pPr algn="ctr"/>
            <a:r>
              <a:rPr lang="en-US" sz="1400" b="1" spc="-45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Thesis</a:t>
            </a:r>
          </a:p>
          <a:p>
            <a:pPr algn="ctr"/>
            <a:endParaRPr lang="en-US" sz="1400" b="1" spc="-45" dirty="0">
              <a:solidFill>
                <a:srgbClr val="FFFFFF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en-US" sz="1400" spc="-45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Research Methods and Academic Writing 5 ECTS</a:t>
            </a:r>
            <a:endParaRPr lang="en-US" sz="1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721366" y="2939866"/>
            <a:ext cx="3271392" cy="71814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606425" marR="598805" algn="ctr">
              <a:lnSpc>
                <a:spcPts val="1600"/>
              </a:lnSpc>
            </a:pPr>
            <a:r>
              <a:rPr lang="fi-FI" sz="1400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30</a:t>
            </a:r>
            <a:r>
              <a:rPr lang="fi-FI" sz="1400" b="1" spc="-4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1400" b="1" spc="-45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ECTS</a:t>
            </a:r>
            <a:r>
              <a:rPr lang="fi-FI" sz="1400" b="1" spc="-40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Advanced </a:t>
            </a:r>
            <a:r>
              <a:rPr lang="fi-FI" sz="1400" b="1" spc="-40" dirty="0" err="1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professional</a:t>
            </a:r>
            <a:r>
              <a:rPr lang="fi-FI" sz="1400" b="1" spc="-4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1400" b="1" spc="-40" dirty="0" err="1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studies</a:t>
            </a:r>
            <a:endParaRPr lang="fi-FI" sz="1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en-US" sz="1400" dirty="0"/>
          </a:p>
        </p:txBody>
      </p:sp>
      <p:sp>
        <p:nvSpPr>
          <p:cNvPr id="12" name="TextBox 11"/>
          <p:cNvSpPr txBox="1"/>
          <p:nvPr/>
        </p:nvSpPr>
        <p:spPr>
          <a:xfrm>
            <a:off x="7471085" y="2902085"/>
            <a:ext cx="2374166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400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30</a:t>
            </a:r>
            <a:r>
              <a:rPr lang="en-US" sz="1400" b="1" spc="-4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400" b="1" spc="-50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ECTS</a:t>
            </a:r>
            <a:endParaRPr lang="en-US" sz="1400" b="1" spc="-45" dirty="0" smtClean="0">
              <a:solidFill>
                <a:srgbClr val="FFFFFF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en-US" sz="1400" b="1" spc="-45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Joint studies</a:t>
            </a:r>
            <a:endParaRPr lang="en-US" sz="1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3" name="object 30"/>
          <p:cNvSpPr/>
          <p:nvPr/>
        </p:nvSpPr>
        <p:spPr>
          <a:xfrm>
            <a:off x="2135859" y="4237907"/>
            <a:ext cx="7748562" cy="532130"/>
          </a:xfrm>
          <a:custGeom>
            <a:avLst/>
            <a:gdLst/>
            <a:ahLst/>
            <a:cxnLst/>
            <a:rect l="l" t="t" r="r" b="b"/>
            <a:pathLst>
              <a:path w="7830820" h="532129">
                <a:moveTo>
                  <a:pt x="0" y="0"/>
                </a:moveTo>
                <a:lnTo>
                  <a:pt x="0" y="531710"/>
                </a:lnTo>
                <a:lnTo>
                  <a:pt x="7830680" y="531710"/>
                </a:lnTo>
                <a:lnTo>
                  <a:pt x="7830680" y="0"/>
                </a:lnTo>
                <a:lnTo>
                  <a:pt x="0" y="0"/>
                </a:lnTo>
                <a:close/>
              </a:path>
            </a:pathLst>
          </a:custGeom>
          <a:solidFill>
            <a:srgbClr val="00BBCE"/>
          </a:solidFill>
          <a:ln>
            <a:noFill/>
          </a:ln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4" name="object 31"/>
          <p:cNvSpPr txBox="1"/>
          <p:nvPr/>
        </p:nvSpPr>
        <p:spPr>
          <a:xfrm>
            <a:off x="4807378" y="4407660"/>
            <a:ext cx="2396614" cy="230832"/>
          </a:xfrm>
          <a:prstGeom prst="rect">
            <a:avLst/>
          </a:prstGeom>
          <a:ln>
            <a:noFill/>
          </a:ln>
        </p:spPr>
        <p:txBody>
          <a:bodyPr vert="horz" wrap="square" lIns="0" tIns="0" rIns="0" bIns="0" rtlCol="0">
            <a:spAutoFit/>
          </a:bodyPr>
          <a:lstStyle/>
          <a:p>
            <a:pPr marL="12700" algn="ctr">
              <a:lnSpc>
                <a:spcPct val="100000"/>
              </a:lnSpc>
            </a:pPr>
            <a:r>
              <a:rPr lang="en-US" sz="1500" b="1" spc="-155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Working life experience</a:t>
            </a:r>
            <a:endParaRPr sz="15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5" name="object 32"/>
          <p:cNvSpPr/>
          <p:nvPr/>
        </p:nvSpPr>
        <p:spPr>
          <a:xfrm>
            <a:off x="8600015" y="3958968"/>
            <a:ext cx="361950" cy="349885"/>
          </a:xfrm>
          <a:custGeom>
            <a:avLst/>
            <a:gdLst/>
            <a:ahLst/>
            <a:cxnLst/>
            <a:rect l="l" t="t" r="r" b="b"/>
            <a:pathLst>
              <a:path w="361950" h="349885">
                <a:moveTo>
                  <a:pt x="271272" y="180505"/>
                </a:moveTo>
                <a:lnTo>
                  <a:pt x="91440" y="180505"/>
                </a:lnTo>
                <a:lnTo>
                  <a:pt x="91274" y="349491"/>
                </a:lnTo>
                <a:lnTo>
                  <a:pt x="271272" y="349491"/>
                </a:lnTo>
                <a:lnTo>
                  <a:pt x="271272" y="180505"/>
                </a:lnTo>
                <a:close/>
              </a:path>
              <a:path w="361950" h="349885">
                <a:moveTo>
                  <a:pt x="180721" y="0"/>
                </a:moveTo>
                <a:lnTo>
                  <a:pt x="0" y="180505"/>
                </a:lnTo>
                <a:lnTo>
                  <a:pt x="361442" y="180505"/>
                </a:lnTo>
                <a:lnTo>
                  <a:pt x="180721" y="0"/>
                </a:lnTo>
                <a:close/>
              </a:path>
            </a:pathLst>
          </a:custGeom>
          <a:solidFill>
            <a:srgbClr val="00BBCE"/>
          </a:solidFill>
          <a:ln>
            <a:noFill/>
          </a:ln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6" name="object 35"/>
          <p:cNvSpPr/>
          <p:nvPr/>
        </p:nvSpPr>
        <p:spPr>
          <a:xfrm>
            <a:off x="5876827" y="3958968"/>
            <a:ext cx="361950" cy="349885"/>
          </a:xfrm>
          <a:custGeom>
            <a:avLst/>
            <a:gdLst/>
            <a:ahLst/>
            <a:cxnLst/>
            <a:rect l="l" t="t" r="r" b="b"/>
            <a:pathLst>
              <a:path w="361950" h="349885">
                <a:moveTo>
                  <a:pt x="271271" y="180505"/>
                </a:moveTo>
                <a:lnTo>
                  <a:pt x="91439" y="180505"/>
                </a:lnTo>
                <a:lnTo>
                  <a:pt x="91274" y="349491"/>
                </a:lnTo>
                <a:lnTo>
                  <a:pt x="271271" y="349491"/>
                </a:lnTo>
                <a:lnTo>
                  <a:pt x="271271" y="180505"/>
                </a:lnTo>
                <a:close/>
              </a:path>
              <a:path w="361950" h="349885">
                <a:moveTo>
                  <a:pt x="180720" y="0"/>
                </a:moveTo>
                <a:lnTo>
                  <a:pt x="0" y="180505"/>
                </a:lnTo>
                <a:lnTo>
                  <a:pt x="361441" y="180505"/>
                </a:lnTo>
                <a:lnTo>
                  <a:pt x="180720" y="0"/>
                </a:lnTo>
                <a:close/>
              </a:path>
            </a:pathLst>
          </a:custGeom>
          <a:solidFill>
            <a:srgbClr val="00BBCE"/>
          </a:solidFill>
          <a:ln>
            <a:noFill/>
          </a:ln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7" name="object 36"/>
          <p:cNvSpPr/>
          <p:nvPr/>
        </p:nvSpPr>
        <p:spPr>
          <a:xfrm>
            <a:off x="3166338" y="3958968"/>
            <a:ext cx="361950" cy="349885"/>
          </a:xfrm>
          <a:custGeom>
            <a:avLst/>
            <a:gdLst/>
            <a:ahLst/>
            <a:cxnLst/>
            <a:rect l="l" t="t" r="r" b="b"/>
            <a:pathLst>
              <a:path w="361950" h="349885">
                <a:moveTo>
                  <a:pt x="271272" y="180505"/>
                </a:moveTo>
                <a:lnTo>
                  <a:pt x="91440" y="180505"/>
                </a:lnTo>
                <a:lnTo>
                  <a:pt x="91274" y="349491"/>
                </a:lnTo>
                <a:lnTo>
                  <a:pt x="271272" y="349491"/>
                </a:lnTo>
                <a:lnTo>
                  <a:pt x="271272" y="180505"/>
                </a:lnTo>
                <a:close/>
              </a:path>
              <a:path w="361950" h="349885">
                <a:moveTo>
                  <a:pt x="180721" y="0"/>
                </a:moveTo>
                <a:lnTo>
                  <a:pt x="0" y="180505"/>
                </a:lnTo>
                <a:lnTo>
                  <a:pt x="361442" y="180505"/>
                </a:lnTo>
                <a:lnTo>
                  <a:pt x="180721" y="0"/>
                </a:lnTo>
                <a:close/>
              </a:path>
            </a:pathLst>
          </a:custGeom>
          <a:solidFill>
            <a:srgbClr val="00BBCE"/>
          </a:solidFill>
          <a:ln>
            <a:noFill/>
          </a:ln>
        </p:spPr>
        <p:txBody>
          <a:bodyPr wrap="square" lIns="0" tIns="0" rIns="0" bIns="0" rtlCol="0"/>
          <a:lstStyle/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1494912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40</Words>
  <Application>Microsoft Office PowerPoint</Application>
  <PresentationFormat>Laajakuva</PresentationFormat>
  <Paragraphs>10</Paragraphs>
  <Slides>1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Tahoma</vt:lpstr>
      <vt:lpstr>Office-teema</vt:lpstr>
      <vt:lpstr>PowerPoint-esitys</vt:lpstr>
    </vt:vector>
  </TitlesOfParts>
  <Company>SAVONIA-AMK OY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Marja Kopeli</dc:creator>
  <cp:lastModifiedBy>Marja Kopeli</cp:lastModifiedBy>
  <cp:revision>2</cp:revision>
  <dcterms:created xsi:type="dcterms:W3CDTF">2019-12-16T07:43:45Z</dcterms:created>
  <dcterms:modified xsi:type="dcterms:W3CDTF">2019-12-16T07:45:34Z</dcterms:modified>
</cp:coreProperties>
</file>