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738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34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1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9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81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208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30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76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54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4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76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1F966-22F7-4EE4-9CD1-1439363D6EA7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A7C01-B296-48C9-B3D5-2C29A1B5B2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29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775346"/>
            <a:ext cx="7748562" cy="1477328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Bioanalytiikan/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radiografian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kliinisen asiantuntijan </a:t>
            </a:r>
          </a:p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tutkinto-ohjelma,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Bioanalyytikko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)/ 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0988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2019-12-16T06:54:51Z</dcterms:created>
  <dcterms:modified xsi:type="dcterms:W3CDTF">2019-12-16T06:56:22Z</dcterms:modified>
</cp:coreProperties>
</file>