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746279"/>
            <a:ext cx="10640291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Kuntoutuksen tutkinto-ohjelma (ylempi </a:t>
            </a:r>
            <a:r>
              <a:rPr lang="fi-FI" sz="24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</a:t>
            </a:r>
            <a:r>
              <a:rPr lang="fi-FI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endParaRPr lang="en-US" sz="2400" b="1" spc="-22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0" y="2216243"/>
            <a:ext cx="198356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Studying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6" name="object 51"/>
          <p:cNvSpPr txBox="1"/>
          <p:nvPr/>
        </p:nvSpPr>
        <p:spPr>
          <a:xfrm>
            <a:off x="2365065" y="2365754"/>
            <a:ext cx="1935838" cy="3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2890" algn="ctr">
              <a:lnSpc>
                <a:spcPct val="758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Kuntoutumisen edistämisen edellytykset ja vaikuttavuus  5 op </a:t>
            </a:r>
            <a:endParaRPr lang="fi-FI" sz="1100" b="1" spc="-35" dirty="0">
              <a:solidFill>
                <a:srgbClr val="FFFFFF"/>
              </a:solidFill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426197" y="2938832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Asiakaslähtöinen</a:t>
            </a: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kuntoutumisprosessi 5 </a:t>
            </a:r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2045086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591610" y="3424113"/>
            <a:ext cx="224534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4861" y="4055524"/>
            <a:ext cx="265186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26668" y="2857662"/>
            <a:ext cx="234273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4861" y="2611546"/>
            <a:ext cx="250360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26668" y="4297098"/>
            <a:ext cx="2279169" cy="1757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11401" y="5039739"/>
            <a:ext cx="2067443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Johtaminen ja innovatiivinen toiminta kuntoutumista edistävässä toiminnassa 5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297795" y="4336744"/>
            <a:ext cx="1973292" cy="5207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Kuntoutuksen monialainen kehittäminen ja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verkostotyö 5 </a:t>
            </a:r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50981" y="3498121"/>
            <a:ext cx="2041835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Asiakaslähtöisten kuntoutumista edistävien menetelmien kehittäminen ja arviointi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10 </a:t>
            </a:r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6296F05483766459285A87DAF19CD68" ma:contentTypeVersion="2" ma:contentTypeDescription="Luo uusi asiakirja." ma:contentTypeScope="" ma:versionID="0d81dcbff1feb88733aaa28f36f50781">
  <xsd:schema xmlns:xsd="http://www.w3.org/2001/XMLSchema" xmlns:xs="http://www.w3.org/2001/XMLSchema" xmlns:p="http://schemas.microsoft.com/office/2006/metadata/properties" xmlns:ns2="14cb027f-74a6-47d5-a326-bcdc34b7d010" targetNamespace="http://schemas.microsoft.com/office/2006/metadata/properties" ma:root="true" ma:fieldsID="48a575d67e53299c472b4c51196980cf" ns2:_="">
    <xsd:import namespace="14cb027f-74a6-47d5-a326-bcdc34b7d0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b027f-74a6-47d5-a326-bcdc34b7d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9DBF6B-7716-4407-966C-38B98D5717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cb027f-74a6-47d5-a326-bcdc34b7d0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EDB236-CA88-461D-BC18-A6F85B8259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7EA61C-51F7-4038-AB1B-02300921997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14cb027f-74a6-47d5-a326-bcdc34b7d010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133</Words>
  <Application>Microsoft Office PowerPoint</Application>
  <PresentationFormat>Laajakuva</PresentationFormat>
  <Paragraphs>30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20</cp:revision>
  <dcterms:created xsi:type="dcterms:W3CDTF">2017-08-10T10:40:48Z</dcterms:created>
  <dcterms:modified xsi:type="dcterms:W3CDTF">2018-12-17T13:36:11Z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0x01010016296F05483766459285A87DAF19CD68</vt:lpwstr>
  </property>
</Properties>
</file>