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996" y="-15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0312" y="485959"/>
            <a:ext cx="63246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114" dirty="0"/>
              <a:t>Bachelor of </a:t>
            </a:r>
            <a:r>
              <a:rPr lang="fi-FI" b="0" spc="-114" dirty="0" err="1"/>
              <a:t>Social</a:t>
            </a:r>
            <a:r>
              <a:rPr lang="fi-FI" b="0" spc="-114" dirty="0"/>
              <a:t> Services, </a:t>
            </a:r>
            <a:r>
              <a:rPr lang="fi-FI" sz="2000" b="0" spc="-114" dirty="0"/>
              <a:t>210  </a:t>
            </a:r>
            <a:r>
              <a:rPr lang="fi-FI" sz="2000" b="0" spc="-114" dirty="0" err="1" smtClean="0"/>
              <a:t>ects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US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Basic Knowledge of Social Services </a:t>
            </a:r>
            <a:r>
              <a:rPr sz="1150" b="1" spc="-1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Applying Professional Knowledge</a:t>
            </a: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fi-FI" sz="1150" spc="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7"/>
            <a:ext cx="1983105" cy="144515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291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Deepening </a:t>
            </a: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 Knowledge 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i-FI" sz="1150" b="1" spc="-2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fi-FI" sz="1150" spc="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Client-oriented Work in the Social Field </a:t>
            </a:r>
            <a:endParaRPr lang="en-US" sz="1150" b="1" spc="-3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sz="1150" spc="-3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fi-FI" sz="1150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sz="1150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92150" y="1120775"/>
            <a:ext cx="6904000" cy="1185726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/>
              <a:t>A Bachelor of Social Services can solve problems in the social field and foresee future changes. He or she can produce and develop client-oriented and  community-based social services and working methods. He or she can guide and support clients and their close relatives at various stages of their growth, development and learning. A Bachelor of Social Services is able to work as an expert and/or an entrepreneur as well as in development and managerial jobs.</a:t>
            </a:r>
            <a:endParaRPr lang="en-US" sz="1200" dirty="0"/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Critical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competence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community skills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8" y="3331105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Towards Expertise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Deepening early childhood education and case management skills and competence and thesis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6332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Early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childhood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5869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 management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52078" y="524351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Internship</a:t>
            </a:r>
            <a:r>
              <a:rPr lang="en-US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en-US" sz="8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</a:t>
            </a: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oriented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Operational 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contexts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Client-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oriented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 methods in  professional client work - internship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Basics of Client Work, Internship 1 and Work Ethics</a:t>
            </a:r>
          </a:p>
        </p:txBody>
      </p:sp>
      <p:sp>
        <p:nvSpPr>
          <p:cNvPr id="78" name="Up Arrow 77"/>
          <p:cNvSpPr/>
          <p:nvPr/>
        </p:nvSpPr>
        <p:spPr>
          <a:xfrm>
            <a:off x="6100258" y="5104306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Base and Communication Skills in the Social Field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95750" y="6832371"/>
            <a:ext cx="1338326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Guiding the client and groups and providing social support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34104" y="525383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Internship; development work 3</a:t>
            </a: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91080" y="4912451"/>
            <a:ext cx="1191791" cy="573809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community and managerial skills, project skills, thesis</a:t>
            </a:r>
            <a:endParaRPr lang="en-US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67AB3C-4FF1-44F6-980A-7383BCE7259E}">
  <ds:schemaRefs>
    <ds:schemaRef ds:uri="http://schemas.openxmlformats.org/package/2006/metadata/core-properties"/>
    <ds:schemaRef ds:uri="03ca75a4-7525-4fd0-b461-2a607204cfe9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</TotalTime>
  <Words>214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Bachelor of Social Services, 210 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 Kopeli</dc:creator>
  <cp:lastModifiedBy>Marja Kopeli</cp:lastModifiedBy>
  <cp:revision>17</cp:revision>
  <dcterms:created xsi:type="dcterms:W3CDTF">2017-09-20T15:00:41Z</dcterms:created>
  <dcterms:modified xsi:type="dcterms:W3CDTF">2019-08-30T09:26:53Z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