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Ensihoidon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johtamisen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Ensihoitaja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AMK), </a:t>
            </a:r>
            <a:r>
              <a:rPr lang="en-US" sz="28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686419" y="2216243"/>
            <a:ext cx="194497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Working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33078" y="3066022"/>
            <a:ext cx="204845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Johtamisteoreettinen ajattelu ja muutos</a:t>
            </a:r>
            <a:r>
              <a:rPr lang="fi-FI"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 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291216" y="4395228"/>
            <a:ext cx="2021839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Henkilöstöstrateginen osaaminen 5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693256" y="3814127"/>
            <a:ext cx="2196753" cy="171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591610" y="3424114"/>
            <a:ext cx="2245343" cy="336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12302" y="4056168"/>
            <a:ext cx="2403957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86419" y="2857661"/>
            <a:ext cx="215053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16630" y="2611293"/>
            <a:ext cx="247159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47161" y="4296260"/>
            <a:ext cx="224284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54938" y="2417905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Ensihoitotyön operatiivinen johtaminen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403925" y="3797931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Ensihoidon kehittäminen </a:t>
            </a:r>
          </a:p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10 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22897" y="5014242"/>
            <a:ext cx="185811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Simulaatio-ohjaajakoulutus ja ensihoidon 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laadunhallinta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SAVONIA-197993852-35</_dlc_DocId>
    <_dlc_DocIdUrl xmlns="03ca75a4-7525-4fd0-b461-2a607204cfe9">
      <Url>https://santra.savonia.fi/tiimit/yamkkehitysryhma/_layouts/DocIdRedir.aspx?ID=SAVONIA-197993852-35</Url>
      <Description>SAVONIA-197993852-35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CF6BB8-336C-4D2B-B71A-18CC034E163B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3ca75a4-7525-4fd0-b461-2a607204cfe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129</Words>
  <Application>Microsoft Office PowerPoint</Application>
  <PresentationFormat>Laajakuva</PresentationFormat>
  <Paragraphs>31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20</cp:revision>
  <dcterms:created xsi:type="dcterms:W3CDTF">2017-08-10T10:40:48Z</dcterms:created>
  <dcterms:modified xsi:type="dcterms:W3CDTF">2018-08-23T09:35:42Z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d2505446-4436-498b-98ae-a9aa8e02d5c7</vt:lpwstr>
  </property>
</Properties>
</file>