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7734300" cy="105156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268" y="-50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Up Arrow 72"/>
          <p:cNvSpPr/>
          <p:nvPr/>
        </p:nvSpPr>
        <p:spPr>
          <a:xfrm>
            <a:off x="6497576" y="2704673"/>
            <a:ext cx="476551" cy="6036398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04950" y="701834"/>
            <a:ext cx="556259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 smtClean="0">
                <a:latin typeface="NewJuneBook"/>
                <a:cs typeface="NewJuneBook"/>
              </a:rPr>
              <a:t>Terveydenhoitaja </a:t>
            </a:r>
            <a:r>
              <a:rPr b="0" spc="-35" dirty="0" smtClean="0">
                <a:latin typeface="NewJuneBook"/>
                <a:cs typeface="NewJuneBook"/>
              </a:rPr>
              <a:t>2</a:t>
            </a:r>
            <a:r>
              <a:rPr lang="fi-FI" b="0" spc="-35" dirty="0" smtClean="0">
                <a:latin typeface="NewJuneBook"/>
                <a:cs typeface="NewJuneBook"/>
              </a:rPr>
              <a:t>4</a:t>
            </a:r>
            <a:r>
              <a:rPr b="0" spc="-35" dirty="0" smtClean="0">
                <a:latin typeface="NewJuneBook"/>
                <a:cs typeface="NewJuneBook"/>
              </a:rPr>
              <a:t>0</a:t>
            </a:r>
            <a:r>
              <a:rPr b="0" spc="-10" dirty="0" smtClean="0">
                <a:latin typeface="NewJuneBook"/>
                <a:cs typeface="NewJuneBook"/>
              </a:rPr>
              <a:t> </a:t>
            </a:r>
            <a:r>
              <a:rPr lang="fi-FI" b="0" spc="-10" dirty="0" smtClean="0">
                <a:latin typeface="NewJuneBook"/>
                <a:cs typeface="NewJuneBook"/>
              </a:rPr>
              <a:t>op</a:t>
            </a:r>
            <a:endParaRPr b="0" spc="-45" dirty="0">
              <a:latin typeface="NewJuneBook"/>
              <a:cs typeface="NewJune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35133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4127" y="8741071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40396" y="8915781"/>
            <a:ext cx="1126553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</a:t>
            </a:r>
            <a:r>
              <a:rPr lang="fi-FI" sz="115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435133" y="2979934"/>
            <a:ext cx="1983105" cy="1600171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050158" y="3142435"/>
            <a:ext cx="1365016" cy="8720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Terveydenhoitajan </a:t>
            </a: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ammatti-osaamisen </a:t>
            </a:r>
            <a:r>
              <a:rPr sz="1150" b="1" spc="-2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35133" y="4863878"/>
            <a:ext cx="1983105" cy="1506645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411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072266" y="5083769"/>
            <a:ext cx="1324052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Ammattti</a:t>
            </a: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sz="1150" b="1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35133" y="6701316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34127" y="683422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26365" y="6926309"/>
            <a:ext cx="1215853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Ammattti</a:t>
            </a: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</a:t>
            </a:r>
            <a:r>
              <a:rPr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1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84503" y="1248381"/>
            <a:ext cx="6904000" cy="1456292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Terveydenhoitajana/sairaanhoitajana </a:t>
            </a:r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olet terveydenhoitotyön/hoitotyön asiantuntija, joka työskentelee erilaisissa terveysalan työyksiköissä. Osaat ratkaista terveydenhoitotyön/hoitotyön ongelmia, tehdä päätöksiä muuttuvissa ja ennakoimattomissa tilanteissa ja vastata ammatillisista tehtävistä perustaen toimintasi parhaaseen mahdolliseen näyttöön.</a:t>
            </a:r>
          </a:p>
          <a:p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Sinulla </a:t>
            </a:r>
            <a:r>
              <a:rPr lang="fi-FI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valmius jatkuvaan oppimiseen </a:t>
            </a:r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kykenet </a:t>
            </a:r>
            <a:r>
              <a:rPr lang="fi-FI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arvioimaan ja kehittämään </a:t>
            </a:r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osaamistasi. Kykenet myös johtamaan ammatillista toimintaa tai hankkeita ja sinulla on perusvalmiudet toimia alan yrittäjänä. </a:t>
            </a:r>
            <a:endParaRPr lang="fi-FI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559010" y="2976329"/>
            <a:ext cx="4812030" cy="1603777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2556843" y="3017461"/>
            <a:ext cx="4682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erveydenhoitajatyön  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soveltaminen eri 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toimintaympäristöissä</a:t>
            </a:r>
            <a:endParaRPr lang="fi-FI" sz="1400" b="1" i="1" dirty="0" smtClean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632763" y="3549413"/>
            <a:ext cx="4650867" cy="93899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Sovellat osaamistasi  ja kehität asiantuntijuuttasi lasta odottavan perheen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terveyden-hoitajatyössä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eri-ikäisten ja heidän perheidensä  terveydenhoitajatyössä ja koulu- ja opiskeluterveydenhuollossa sekä varhaisessa vuorovaikutuksessa ja näiden 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harjoittelussa. Kehität 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asiantuntijuuttasi ja syvennät osaamistasi työterveyshuollossa,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terveydenhoitajatyön 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syventävissä opinnoissa ja kehittämistehtävässä. 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Opintosi perustuvat näyttöön perustuvaan terveydenhoitajatyöhön ja digitaalisuuteen terveydenhoitajatyössä.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251" y="4863524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sä</a:t>
            </a:r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2553557" y="4883931"/>
            <a:ext cx="39356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Hoitotyön asiantuntijuuden kehittäminen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559010" y="5498871"/>
            <a:ext cx="4626019" cy="8137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Syvennät 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osaamistasi  hoidon tarpeen arvioinnissa sekä  itsenäisessä terveyttä edistävässä asiakkaan ohjaamisessa  ja mentoroinnissa. Kehität asiantuntijuuttasi kotihoidon ja gerontologisen hoitotyön teoria ja simulaatio-opinnoissa ja harjoittelussa. Saat lisää valmiuksia kansainvälisyyteen kieliopinnoissa. Kehität ja syvennät hoitotyön asiantuntijuutta toteuttamalla opinnäytetyöprosessin. Annat näytön sairaanhoitajan osaamisestasi.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538982" y="5149225"/>
            <a:ext cx="3837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Hoitotyön osaamisen syventäminen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16"/>
          <p:cNvSpPr txBox="1"/>
          <p:nvPr/>
        </p:nvSpPr>
        <p:spPr>
          <a:xfrm>
            <a:off x="2777667" y="76055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2826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251" y="6701316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2563874" y="6775157"/>
            <a:ext cx="34483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Hoitotyön osaamisen laajentaminen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585256" y="7472074"/>
            <a:ext cx="4626019" cy="5675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Vahvistat  ja laajennat osaamistasi lääkehoidossa sekä hoitotyössä perioperatiivisen, lasten, nuorten ja perheiden sekä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mielenterveys- ja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päihdetyön näkökulmasta teoria-ja simulaatio-opinnoissa sekä harjoitteluissa. Saat valmiuksia tutkimusmenetelmiin sekä  kansainvälisyyteen kieliopinnoissa.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559010" y="7046813"/>
            <a:ext cx="38324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oitotyön osaamisen vahvistaminen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501726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564040" y="8599094"/>
            <a:ext cx="30155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Hoitotyön osaamisen perusteet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585422" y="9272287"/>
            <a:ext cx="4626019" cy="5768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Kehität opiskelutaitojasi ja perehdyt lääkehoitoon, anatomiaan, fysiologiaan ja diagnostisiin tutkimuksiin sekä hoitotyöhön erityisesti sisätautia sairastavan näkökulmasta teoria ja simulaatio-opinnoissa sekä harjoitteluissa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543085" y="8892024"/>
            <a:ext cx="28338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Hoitotyön tietoperusta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SAVONIA-618487683-88</_dlc_DocId>
    <_dlc_DocIdUrl xmlns="03ca75a4-7525-4fd0-b461-2a607204cfe9">
      <Url>https://santra.savonia.fi/tiimit/hyvin/sairaanhoitajatensihoitajat/_layouts/DocIdRedir.aspx?ID=SAVONIA-618487683-88</Url>
      <Description>SAVONIA-618487683-88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AB0DEBB5FEC4BE40979D561416E2DA3C" ma:contentTypeVersion="0" ma:contentTypeDescription="Luo uusi asiakirja." ma:contentTypeScope="" ma:versionID="c2df92ba5984e947ab02e75e84525a7e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f224149f97a17adb80720ec1d1552c48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26B80953-1222-4574-A9E5-FB0E2B1D46B7}">
  <ds:schemaRefs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purl.org/dc/terms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03ca75a4-7525-4fd0-b461-2a607204cfe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5760AA0-117C-4BC8-A810-78FE9F6FBC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B6905C2-23D3-4EBA-A6F0-BBB465F67965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</TotalTime>
  <Words>407</Words>
  <Application>Microsoft Office PowerPoint</Application>
  <PresentationFormat>Mukautettu</PresentationFormat>
  <Paragraphs>39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Calibri</vt:lpstr>
      <vt:lpstr>NewJuneBold</vt:lpstr>
      <vt:lpstr>NewJuneBook</vt:lpstr>
      <vt:lpstr>NewJuneHeavy</vt:lpstr>
      <vt:lpstr>Tahoma</vt:lpstr>
      <vt:lpstr>Office Theme</vt:lpstr>
      <vt:lpstr>Terveydenhoitaja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Marja Kopeli</dc:creator>
  <cp:lastModifiedBy>Marja Kopeli</cp:lastModifiedBy>
  <cp:revision>36</cp:revision>
  <dcterms:created xsi:type="dcterms:W3CDTF">2017-09-21T11:55:52Z</dcterms:created>
  <dcterms:modified xsi:type="dcterms:W3CDTF">2018-08-30T07:20:14Z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0x0101007C99A6B7AEA5684BA478728D451E0C6F00AB0DEBB5FEC4BE40979D561416E2DA3C</vt:lpwstr>
  </property>
  <property fmtid="{D5CDD505-2E9C-101B-9397-08002B2CF9AE}" pid="5" name="_dlc_DocIdItemGuid">
    <vt:lpwstr>287ac28e-0127-4ed9-9079-2e245da9d541</vt:lpwstr>
  </property>
  <property fmtid="{D5CDD505-2E9C-101B-9397-08002B2CF9AE}" pid="6" name="Asiasanat">
    <vt:lpwstr/>
  </property>
</Properties>
</file>