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509364"/>
            <a:ext cx="10640291" cy="43088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Hyvinvointikoordinaattorin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r>
              <a:rPr lang="en-US" sz="28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52073" y="3164281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Strateginen hyvinvoinnin ja terveyden edistäminen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26197" y="4456053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Monialainen kehittäminen ja verkostotyö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03926" y="3773303"/>
            <a:ext cx="204380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Hyvinvoinnin ja terveyden edistämisen menetelmät 10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381155" y="5028716"/>
            <a:ext cx="2005684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Muutosjohtaminen hyvinvointia ja terveyttä edistävässä toiminnassa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71758" y="2378028"/>
            <a:ext cx="204845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Hyvinvoinnin ja terveyden edistämisen edellytykset ja vaikuttavuus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CCF6BB8-336C-4D2B-B71A-18CC034E163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134</Words>
  <Application>Microsoft Office PowerPoint</Application>
  <PresentationFormat>Laajakuva</PresentationFormat>
  <Paragraphs>29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19</cp:revision>
  <dcterms:created xsi:type="dcterms:W3CDTF">2017-08-10T10:40:48Z</dcterms:created>
  <dcterms:modified xsi:type="dcterms:W3CDTF">2017-12-08T13:38:47Z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