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3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endParaRPr lang="en-US" sz="2800" b="1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1" y="2216243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384521" y="2765904"/>
            <a:ext cx="204845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Yhteiskunnallisten muutosten hyvinvointivaikutukset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44336" y="3283351"/>
            <a:ext cx="2021839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Vaativan asiakastyön palveluprosessit ja</a:t>
            </a:r>
          </a:p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niiden kehittäminen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7" y="3814126"/>
            <a:ext cx="186802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69573" y="4055103"/>
            <a:ext cx="23647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297098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373547" y="4625395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Uudistva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johtaminen sosiaalialan työssä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384521" y="3983403"/>
            <a:ext cx="1858117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Osallistavat toimintakulttuurit ja yhteisölliset työkäytännöt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414532" y="5198944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Sosiaali- ja terveysalan talousosaaminen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399277" y="2242772"/>
            <a:ext cx="204845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Asiakastyön ajankohtaiset erityiskysymykset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SAVONIA-197993852-35</_dlc_DocId>
    <_dlc_DocIdUrl xmlns="03ca75a4-7525-4fd0-b461-2a607204cfe9">
      <Url>https://santra.savonia.fi/tiimit/yamkkehitysryhma/_layouts/DocIdRedir.aspx?ID=SAVONIA-197993852-35</Url>
      <Description>SAVONIA-197993852-35</Description>
    </_dlc_DocIdUrl>
  </documentManagement>
</p:properties>
</file>

<file path=customXml/itemProps1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CCF6BB8-336C-4D2B-B71A-18CC034E163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3ca75a4-7525-4fd0-b461-2a607204cfe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136</Words>
  <Application>Microsoft Office PowerPoint</Application>
  <PresentationFormat>Laajakuva</PresentationFormat>
  <Paragraphs>32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15</cp:revision>
  <dcterms:created xsi:type="dcterms:W3CDTF">2017-08-10T10:40:48Z</dcterms:created>
  <dcterms:modified xsi:type="dcterms:W3CDTF">2017-11-30T11:52:23Z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d2505446-4436-498b-98ae-a9aa8e02d5c7</vt:lpwstr>
  </property>
</Properties>
</file>