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3" y="2830336"/>
            <a:ext cx="2096770" cy="240578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b="1" spc="-50" dirty="0" smtClean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Thesis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which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develops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working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life</a:t>
            </a:r>
            <a:endParaRPr sz="1200" b="1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Both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common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courses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from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own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practice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field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support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process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Methodological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are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included</a:t>
            </a:r>
            <a:endParaRPr lang="fi-FI" sz="11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Business Administration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4994933" y="6378989"/>
            <a:ext cx="288662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6"/>
          <p:cNvSpPr txBox="1"/>
          <p:nvPr/>
        </p:nvSpPr>
        <p:spPr>
          <a:xfrm>
            <a:off x="7693276" y="4434284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72404" y="3263423"/>
            <a:ext cx="21405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Expertise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supervisory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71757" y="2864653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Interdisciplinary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collaboration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entrepreneurship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32670" y="3366141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Integragion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of mobile 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IoT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applications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CTS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8754" y="1363192"/>
            <a:ext cx="359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6425" marR="598805" algn="ctr">
              <a:lnSpc>
                <a:spcPts val="1600"/>
              </a:lnSpc>
            </a:pP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1" y="1396760"/>
            <a:ext cx="2420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 (á 5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2"/>
          <p:cNvSpPr txBox="1"/>
          <p:nvPr/>
        </p:nvSpPr>
        <p:spPr>
          <a:xfrm>
            <a:off x="7824823" y="2357410"/>
            <a:ext cx="169570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trategic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thinking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future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orientation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93276" y="2875131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Successful</a:t>
            </a:r>
            <a:r>
              <a:rPr lang="fi-FI" sz="1100" b="1" spc="-4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organisation</a:t>
            </a:r>
            <a:endParaRPr sz="1100" b="1" spc="-4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7645527" y="3662469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Innovation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knowledge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69327" y="4051588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38758" y="5328832"/>
            <a:ext cx="180650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design </a:t>
            </a:r>
          </a:p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course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 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31819" y="4706417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Use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cases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personalised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technology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71757" y="3856829"/>
            <a:ext cx="2075978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Managing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procurement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contracts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protocols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certified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devices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international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care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law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4532" y="5198944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Security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ethical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approaches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99277" y="2242772"/>
            <a:ext cx="204845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Leadership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technology</a:t>
            </a:r>
            <a:endParaRPr lang="fi-FI" sz="1100" b="1" spc="-35" dirty="0" smtClean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supporting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staff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client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participation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2" name="object 42"/>
          <p:cNvSpPr txBox="1"/>
          <p:nvPr/>
        </p:nvSpPr>
        <p:spPr>
          <a:xfrm>
            <a:off x="7899803" y="4945604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Business in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digital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health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03ca75a4-7525-4fd0-b461-2a607204cfe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143</Words>
  <Application>Microsoft Office PowerPoint</Application>
  <PresentationFormat>Laajakuva</PresentationFormat>
  <Paragraphs>36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27</cp:revision>
  <dcterms:created xsi:type="dcterms:W3CDTF">2017-08-10T10:40:48Z</dcterms:created>
  <dcterms:modified xsi:type="dcterms:W3CDTF">2017-11-30T11:53:36Z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