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3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3" y="2830336"/>
            <a:ext cx="2096770" cy="240578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endParaRPr lang="fi-FI" sz="1200" b="1" spc="-50" dirty="0" smtClean="0">
              <a:solidFill>
                <a:srgbClr val="231F20"/>
              </a:solidFill>
              <a:latin typeface="Myriad Pro"/>
              <a:cs typeface="Myriad Pro"/>
            </a:endParaRPr>
          </a:p>
          <a:p>
            <a:pPr marL="396240" marR="388620" algn="ctr">
              <a:lnSpc>
                <a:spcPct val="100000"/>
              </a:lnSpc>
            </a:pP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Thesis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which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develops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working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life</a:t>
            </a:r>
            <a:endParaRPr sz="1200" b="1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Both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common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courses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from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own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practice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field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support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process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work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Methodological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are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included</a:t>
            </a:r>
            <a:endParaRPr lang="fi-FI" sz="1100" b="1" spc="-35" dirty="0" smtClean="0">
              <a:solidFill>
                <a:srgbClr val="231F20"/>
              </a:solidFill>
              <a:latin typeface="NewJuneSemibold"/>
              <a:cs typeface="NewJuneSemibold"/>
            </a:endParaRPr>
          </a:p>
          <a:p>
            <a:pPr marL="107950" marR="100330" indent="-635" algn="ctr">
              <a:lnSpc>
                <a:spcPct val="100000"/>
              </a:lnSpc>
            </a:pP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 Degree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60 ECTS</a:t>
            </a:r>
          </a:p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Engineering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4994933" y="6378989"/>
            <a:ext cx="2886622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 </a:t>
            </a: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46"/>
          <p:cNvSpPr txBox="1"/>
          <p:nvPr/>
        </p:nvSpPr>
        <p:spPr>
          <a:xfrm>
            <a:off x="7693276" y="4434284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72404" y="3263423"/>
            <a:ext cx="214058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Expertise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supervisory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22065" y="3536462"/>
            <a:ext cx="2021839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Integragion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of mobile </a:t>
            </a:r>
          </a:p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and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IoT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applications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CTS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Thesis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58754" y="1363192"/>
            <a:ext cx="35930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606425" marR="598805" algn="ctr">
              <a:lnSpc>
                <a:spcPts val="1600"/>
              </a:lnSpc>
            </a:pP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1" y="1396760"/>
            <a:ext cx="2420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 (á 5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2"/>
          <p:cNvSpPr txBox="1"/>
          <p:nvPr/>
        </p:nvSpPr>
        <p:spPr>
          <a:xfrm>
            <a:off x="7824823" y="2357410"/>
            <a:ext cx="169570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trategic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thinking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future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orientation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693276" y="2875131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Successful</a:t>
            </a:r>
            <a:r>
              <a:rPr lang="fi-FI" sz="1100" b="1" spc="-4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organisation</a:t>
            </a:r>
            <a:endParaRPr sz="1100" b="1" spc="-4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7645527" y="3662469"/>
            <a:ext cx="21160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Innovation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knowledge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69327" y="4051588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Project management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838758" y="5328832"/>
            <a:ext cx="1806504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design </a:t>
            </a:r>
          </a:p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(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not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virtual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course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) 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24649" y="4243548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Use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cases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personalised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technology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302640" y="2523075"/>
            <a:ext cx="2075978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Managing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health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services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,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procurement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contracts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,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protocols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,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certified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devices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international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health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care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law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411571" y="4945604"/>
            <a:ext cx="1858117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Security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ethical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approaches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heath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services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2" name="object 42"/>
          <p:cNvSpPr txBox="1"/>
          <p:nvPr/>
        </p:nvSpPr>
        <p:spPr>
          <a:xfrm>
            <a:off x="7899803" y="4945604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Business in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digital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health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SAVONIA-197993852-37</_dlc_DocId>
    <_dlc_DocIdUrl xmlns="03ca75a4-7525-4fd0-b461-2a607204cfe9">
      <Url>https://santra.savonia.fi/tiimit/yamkkehitysryhma/_layouts/DocIdRedir.aspx?ID=SAVONIA-197993852-37</Url>
      <Description>SAVONIA-197993852-37</Description>
    </_dlc_DocIdUrl>
  </documentManagement>
</p:properties>
</file>

<file path=customXml/itemProps1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CCF6BB8-336C-4D2B-B71A-18CC034E163B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128</Words>
  <Application>Microsoft Office PowerPoint</Application>
  <PresentationFormat>Laajakuva</PresentationFormat>
  <Paragraphs>33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28</cp:revision>
  <dcterms:created xsi:type="dcterms:W3CDTF">2017-08-10T10:40:48Z</dcterms:created>
  <dcterms:modified xsi:type="dcterms:W3CDTF">2017-11-30T11:54:31Z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208f251e-d950-4b0e-8418-c9ec034c1c07</vt:lpwstr>
  </property>
</Properties>
</file>