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3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sz="1200" spc="-5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spc="-5" dirty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sz="1200" spc="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sz="120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sz="1100" b="1" spc="-25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Making -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tutkinto-ohjelma</a:t>
            </a:r>
            <a:endParaRPr lang="en-US" sz="2800" b="1" spc="-225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Muotoilija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8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8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</a:t>
            </a:r>
            <a:endParaRPr lang="en-US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853391" y="2216243"/>
            <a:ext cx="17780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751529" y="3047976"/>
            <a:ext cx="19812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85781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48"/>
          <p:cNvSpPr txBox="1"/>
          <p:nvPr/>
        </p:nvSpPr>
        <p:spPr>
          <a:xfrm>
            <a:off x="7696369" y="4535287"/>
            <a:ext cx="214058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and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7" name="object 52"/>
          <p:cNvSpPr txBox="1"/>
          <p:nvPr/>
        </p:nvSpPr>
        <p:spPr>
          <a:xfrm>
            <a:off x="2384521" y="2765904"/>
            <a:ext cx="2048458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Muotoilulähtöinen </a:t>
            </a:r>
          </a:p>
          <a:p>
            <a:pPr marL="12700" algn="ctr">
              <a:lnSpc>
                <a:spcPct val="100000"/>
              </a:lnSpc>
            </a:pPr>
            <a:r>
              <a:rPr lang="fi-FI"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innovaatio </a:t>
            </a:r>
            <a:r>
              <a:rPr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2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2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200" dirty="0">
              <a:latin typeface="NewJuneSemibold"/>
              <a:cs typeface="NewJuneSemibold"/>
            </a:endParaRPr>
          </a:p>
        </p:txBody>
      </p:sp>
      <p:sp>
        <p:nvSpPr>
          <p:cNvPr id="28" name="object 53"/>
          <p:cNvSpPr txBox="1"/>
          <p:nvPr/>
        </p:nvSpPr>
        <p:spPr>
          <a:xfrm>
            <a:off x="2360979" y="3524015"/>
            <a:ext cx="2021839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2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Kokeileva materiaalilähtöinen muotoilu </a:t>
            </a:r>
            <a:r>
              <a:rPr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2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2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61287" y="1374016"/>
            <a:ext cx="26454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6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791867" y="3814126"/>
            <a:ext cx="186802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791867" y="3424114"/>
            <a:ext cx="186802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569573" y="4055103"/>
            <a:ext cx="236477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91867" y="2857661"/>
            <a:ext cx="197540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81336" y="2611293"/>
            <a:ext cx="232450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791867" y="4297098"/>
            <a:ext cx="202055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696369" y="4934076"/>
            <a:ext cx="211605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75023" y="5325816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Yrittäjävalmennus </a:t>
            </a: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981860" y="5564328"/>
            <a:ext cx="180650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403925" y="4931222"/>
            <a:ext cx="185811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Tutkiva muotoilu </a:t>
            </a:r>
            <a:r>
              <a:rPr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2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2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20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403926" y="4196733"/>
            <a:ext cx="1858117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Mielekkyyden muotoilu </a:t>
            </a:r>
          </a:p>
          <a:p>
            <a:pPr marL="12700" algn="ctr">
              <a:lnSpc>
                <a:spcPct val="100000"/>
              </a:lnSpc>
            </a:pPr>
            <a:r>
              <a:rPr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2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2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200" dirty="0"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SAVONIA-197993852-37</_dlc_DocId>
    <_dlc_DocIdUrl xmlns="03ca75a4-7525-4fd0-b461-2a607204cfe9">
      <Url>https://santra.savonia.fi/tiimit/yamkkehitysryhma/_layouts/DocIdRedir.aspx?ID=SAVONIA-197993852-37</Url>
      <Description>SAVONIA-197993852-37</Description>
    </_dlc_DocIdUrl>
  </documentManagement>
</p:properties>
</file>

<file path=customXml/itemProps1.xml><?xml version="1.0" encoding="utf-8"?>
<ds:datastoreItem xmlns:ds="http://schemas.openxmlformats.org/officeDocument/2006/customXml" ds:itemID="{21873273-48E3-407A-B015-288EBB90403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BE4ED6-E81F-4BD4-B845-1AC2C302F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5926C7-F8D9-4724-9DC4-3091FA77F1A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CCF6BB8-336C-4D2B-B71A-18CC034E163B}">
  <ds:schemaRefs>
    <ds:schemaRef ds:uri="03ca75a4-7525-4fd0-b461-2a607204cfe9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117</Words>
  <Application>Microsoft Office PowerPoint</Application>
  <PresentationFormat>Laajakuva</PresentationFormat>
  <Paragraphs>31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16</cp:revision>
  <dcterms:created xsi:type="dcterms:W3CDTF">2017-08-10T10:40:48Z</dcterms:created>
  <dcterms:modified xsi:type="dcterms:W3CDTF">2017-11-30T11:58:24Z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208f251e-d950-4b0e-8418-c9ec034c1c07</vt:lpwstr>
  </property>
</Properties>
</file>