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212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8750" y="701834"/>
            <a:ext cx="5068826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Röntgenhoitaja (AMK)</a:t>
            </a:r>
            <a:r>
              <a:rPr spc="-95" dirty="0" smtClean="0"/>
              <a:t> </a:t>
            </a:r>
            <a:r>
              <a:rPr b="0" spc="-35" dirty="0" smtClean="0">
                <a:latin typeface="NewJuneBook"/>
                <a:cs typeface="NewJuneBook"/>
              </a:rPr>
              <a:t>210</a:t>
            </a:r>
            <a:r>
              <a:rPr lang="fi-FI" b="0" spc="-35" dirty="0" smtClean="0">
                <a:latin typeface="NewJuneBook"/>
                <a:cs typeface="NewJuneBook"/>
              </a:rPr>
              <a:t>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643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0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Röntgenhoita-jan ammatin perusteet    </a:t>
            </a:r>
          </a:p>
          <a:p>
            <a:pPr>
              <a:lnSpc>
                <a:spcPct val="106700"/>
              </a:lnSpc>
            </a:pPr>
            <a:r>
              <a:rPr lang="fi-FI" sz="10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60 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1046026" cy="8335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 työelämän ja toiminnan kehittäjänä </a:t>
            </a:r>
          </a:p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00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7" y="5083769"/>
            <a:ext cx="103042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 työelämässä </a:t>
            </a:r>
          </a:p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Röntgenhoita-jan käyttämät menetelmät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000" b="1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0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Röntgenhoitajan työn ydinosaamisalueita ovat erilaiset kuvantamistutkimukset (röntgen-, ultraääni- ja magneettitutkimukset) ja niihin liittyvät toimenpiteet sekä isotooppitutkimukset ja sädehoito. Lisäksi potilaan/asiakkaan hoito ja ohjaus sekä lääketieteellisen säteilyn turvallinen käyttö ovat röntgenhoitajan työn ydinosaamisalueita. Röntgenhoitaja työskentelee sairaaloiden ja terveyskeskusten kuvantamis-, isotooppi- ja sädehoitoyksiköissä. Myös eläinsairaalat työllistävät röntgenhoitajia. Työ voi olla vuorotyötä.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53283" y="3587708"/>
            <a:ext cx="21547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Röntgenhoitajaksi työelämään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85256" y="3885080"/>
            <a:ext cx="4626019" cy="559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Sovellat osaamistasi</a:t>
            </a:r>
            <a:r>
              <a:rPr lang="fi-FI" sz="9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syventävissä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opinnoissa. Markkinoit 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omaa osaamistasi esimerkiksi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visuaalisen 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CV:n avulla.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63873" y="4892112"/>
            <a:ext cx="23214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Röntgenhoitajaksi ja kehittäjäksi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121219"/>
            <a:ext cx="4626019" cy="433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Asiantuntijuutesi kehittyy edelleen teoriassa ja käytännössä esimerkiksi lääketieteellisessä säteilyn käytössä. Opinnäytetyö valmistuu. Kuvantamis-, isotooppitutkimusten ja sädehoidon harjoittelu jatkuu. 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66115" y="5767717"/>
            <a:ext cx="4626019" cy="534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Oma osaamisesi kehittyy työyhteisötaidoissa. Hyödynnät näyttöön perustuvaa tietoa kliinisessä radiografiassa. Jatkat lääketieteellisen säteilyn käytön,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magneetti- 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iso- tooppitutkimusten 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sädehoidon harjoitteluja kotimaassa tai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ulkomailla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56212" y="5533998"/>
            <a:ext cx="22589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Röntgenhoitajana työyhteisössä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3" y="6738143"/>
            <a:ext cx="4142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 sädehoidossa ja radiologisissa toimenpiteissä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63873" y="6990463"/>
            <a:ext cx="4719025" cy="335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Osaamisesi kehittyy edelleen teoriassa ja käytännön harjoittelussa sädehoidossa ja radiologisissa toimenpiteissä. Aloitat opinnäytetyön tekemisen.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333" y="7555044"/>
            <a:ext cx="4626019" cy="576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Kehität omaa teoreettista ja käytännön osaamista isotooppi-, ultraääni-ja tietokonetomografiatutkimuksissa näyttöön perustuen. Huomioit toiminnassa ammattietiikan ja potilasturvallisuuden. Syvennät teoriatietoja ja taitoja  lääketieteellisen säteilyn käytöstä.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3" y="7318513"/>
            <a:ext cx="43332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Ammattieettinen ja turvallinen isotooppi -ja kuvantamistutkimus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6519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Potilaan kohtaaminen ja hoito röntgenhoitajan työssä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5422" y="8877866"/>
            <a:ext cx="4625853" cy="394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Perehdyt potilaan hoitamiseen ja saat valmiuksia kuvantamistutkimusten toteuttamiseen teoriassa ja käytännössä. </a:t>
            </a:r>
            <a:endParaRPr lang="fi-FI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Opiskelun alussa kehität oppimisen ja opiskelun taitoja. Saat valmiuksia toimia ammattilaisena </a:t>
            </a:r>
            <a:r>
              <a:rPr lang="fi-FI" sz="9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sosiaali- ja </a:t>
            </a:r>
            <a:r>
              <a:rPr lang="fi-FI" sz="9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terveydenhuollon palveluissa sekä lääketieteellisen säteilyn käytössä. Osaat reflektoida omaa oppimaasi puolivuositeeman mukaisesti henkilökohtaisessa oppimisympäristössäsi (PLE).</a:t>
            </a:r>
            <a:endParaRPr lang="fi-FI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74511" y="9272286"/>
            <a:ext cx="20842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Röntgenhoitajaksi oppimassa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5F48514B590B224FB4048649B72F11A4" ma:contentTypeVersion="14" ma:contentTypeDescription="Luo uusi asiakirja." ma:contentTypeScope="" ma:versionID="de618d545e73c881e567c22c5819ac41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781ee323644c179ecb7a685bef34783a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2017-11-08T22:00:00+00:00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SAVONIA-1293-109</_dlc_DocId>
    <_dlc_DocIdUrl xmlns="03ca75a4-7525-4fd0-b461-2a607204cfe9">
      <Url>https://santra.savonia.fi/tiimit/hyvin/soteohry/_layouts/DocIdRedir.aspx?ID=SAVONIA-1293-109</Url>
      <Description>SAVONIA-1293-109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3E14AD-0DD3-4155-A9EF-6BCB99557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415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Röntgenhoitaja (AMK)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13</cp:revision>
  <dcterms:created xsi:type="dcterms:W3CDTF">2017-09-21T11:55:52Z</dcterms:created>
  <dcterms:modified xsi:type="dcterms:W3CDTF">2017-11-28T11:40:23Z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0x0101007C99A6B7AEA5684BA478728D451E0C6F005F48514B590B224FB4048649B72F11A4</vt:lpwstr>
  </property>
  <property fmtid="{D5CDD505-2E9C-101B-9397-08002B2CF9AE}" pid="5" name="_dlc_DocIdItemGuid">
    <vt:lpwstr>dc6ebd0a-3a1d-480e-b7ed-d38232776492</vt:lpwstr>
  </property>
  <property fmtid="{D5CDD505-2E9C-101B-9397-08002B2CF9AE}" pid="6" name="Asiasanat">
    <vt:lpwstr/>
  </property>
</Properties>
</file>