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60" y="-15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2687" y="701834"/>
            <a:ext cx="411527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Sairaanhoitaja</a:t>
            </a:r>
            <a:r>
              <a:rPr spc="-95" dirty="0"/>
              <a:t> </a:t>
            </a:r>
            <a:r>
              <a:rPr b="0" spc="-35" dirty="0">
                <a:latin typeface="NewJuneBook"/>
                <a:cs typeface="NewJuneBook"/>
              </a:rPr>
              <a:t>210</a:t>
            </a:r>
            <a:r>
              <a:rPr b="0" spc="-10" dirty="0">
                <a:latin typeface="NewJuneBook"/>
                <a:cs typeface="NewJuneBook"/>
              </a:rPr>
              <a:t> </a:t>
            </a:r>
            <a:r>
              <a:rPr lang="fi-FI" b="0" spc="-45" dirty="0" smtClean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6" y="8915781"/>
            <a:ext cx="1126553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</a:t>
            </a: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072266" y="3172142"/>
            <a:ext cx="1236934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osamisen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072266" y="5083769"/>
            <a:ext cx="1324052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Ammattti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26365" y="6926309"/>
            <a:ext cx="121585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Ammattti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84503" y="1248381"/>
            <a:ext cx="6904000" cy="1456292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Sairaanhoitajana olet hoitotyön asiantuntija, joka työskentelee erilaisissa terveysalan työyksiköissä. Osaat ratkaista hoitotyön ongelmia, tehdä päätöksiä muuttuvissa ja ennakoimattomissa tilanteissa ja vastata hoitotyön ammatillisista tehtävistä perustaen toimintasi parhaaseen mahdolliseen</a:t>
            </a:r>
          </a:p>
          <a:p>
            <a:pPr algn="ctr"/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näyttöön. Sinulla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valmius jatkuvaan oppimiseen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kykenet </a:t>
            </a:r>
            <a:r>
              <a:rPr lang="fi-FI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arvioimaan ja kehittämään </a:t>
            </a:r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osaamistasi. Kykenet myös johtamaan ammatillista toimintaa tai hankkeita ja sinulla on perusvalmiudet toimia alan yrittäjänä. </a:t>
            </a:r>
            <a:endParaRPr lang="fi-FI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27784" y="3397335"/>
            <a:ext cx="4190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soveltaminen eri toiminta-alueilla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52389" y="3779565"/>
            <a:ext cx="4626019" cy="616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Sovellat osaamistasi valitsemallasi hoitotyön alueella teoria-simulaatio-opinnoissa sekä harjoittelussa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52795" y="4879957"/>
            <a:ext cx="3935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asiantuntijuuden kehittäminen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1370" y="5444224"/>
            <a:ext cx="4626019" cy="809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Syvennät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osaamistasi  hoidon tarpeen arvioinnissa sekä  itsenäisessä terveyttä edistävässä asiakkaan ohjaamisessa  ja mentoroinnissa. Kehität asiantuntijuuttasi kotihoidon ja gerontologisen hoitotyön teoria ja simulaatio-opinnoissa ja harjoittelussa. Saat lisää valmiuksia kansainvälisyyteen kieliopinnoissa. Kehität ja syvennät hoitotyön asiantuntijuutta toteuttamalla opinnäytetyöprosessin. Annat näytön sairaanhoitajan osaamisestasi.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57904" y="5094785"/>
            <a:ext cx="383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syventäminen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3448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laajentaminen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404422"/>
            <a:ext cx="4626019" cy="693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Vahvistat  ja laajennat osaamistasi lääkehoidossa sekä hoitotyössä perioperatiivisen, lasten, nuorten ja perheiden sekä mielenterveys-ja päihdetyön näkökulmasta teoria-ja simulaatio-opinnoissa sekä harjoitteluissa. Saat valmiuksia tutkimusmenetelmiin sekä  kansainvälisyyteen kieliopinnoissa.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39690" y="7022804"/>
            <a:ext cx="3832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oitotyön osaamisen 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543706" y="8494626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3874" y="8550779"/>
            <a:ext cx="301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osaamisen perusteet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2405" y="9234332"/>
            <a:ext cx="4626019" cy="742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opiskelutaitojasi ja perehdyt lääkehoitoon, anatomiaan, fysiologiaan ja diagnostisiin tutkimuksiin sekä hoitotyöhön erityisesti sisätautia sairastavan näkökulmasta teoria ja simulaatio-opinnoissa sekä harjoitteluissa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52389" y="8870402"/>
            <a:ext cx="2833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 tietoperusta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SAVONIA-618487683-88</_dlc_DocId>
    <_dlc_DocIdUrl xmlns="03ca75a4-7525-4fd0-b461-2a607204cfe9">
      <Url>https://santra.savonia.fi/tiimit/hyvin/sairaanhoitajatensihoitajat/_layouts/DocIdRedir.aspx?ID=SAVONIA-618487683-88</Url>
      <Description>SAVONIA-618487683-88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AB0DEBB5FEC4BE40979D561416E2DA3C" ma:contentTypeVersion="0" ma:contentTypeDescription="Luo uusi asiakirja." ma:contentTypeScope="" ma:versionID="c2df92ba5984e947ab02e75e84525a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f224149f97a17adb80720ec1d1552c48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6B80953-1222-4574-A9E5-FB0E2B1D46B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03ca75a4-7525-4fd0-b461-2a607204cfe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5760AA0-117C-4BC8-A810-78FE9F6FBC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363</Words>
  <Application>Microsoft Office PowerPoint</Application>
  <PresentationFormat>Mukautettu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Sairaanhoitaja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25</cp:revision>
  <dcterms:created xsi:type="dcterms:W3CDTF">2017-09-21T11:55:52Z</dcterms:created>
  <dcterms:modified xsi:type="dcterms:W3CDTF">2018-04-10T07:20:04Z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0x0101007C99A6B7AEA5684BA478728D451E0C6F00AB0DEBB5FEC4BE40979D561416E2DA3C</vt:lpwstr>
  </property>
  <property fmtid="{D5CDD505-2E9C-101B-9397-08002B2CF9AE}" pid="5" name="_dlc_DocIdItemGuid">
    <vt:lpwstr>287ac28e-0127-4ed9-9079-2e245da9d541</vt:lpwstr>
  </property>
  <property fmtid="{D5CDD505-2E9C-101B-9397-08002B2CF9AE}" pid="6" name="Asiasanat">
    <vt:lpwstr/>
  </property>
</Properties>
</file>