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04" y="-13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11/28/2017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2687" y="701834"/>
            <a:ext cx="438876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114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Fysioterapeutti</a:t>
            </a:r>
            <a:r>
              <a:rPr sz="2400" spc="-9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spc="-9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(AMK), </a:t>
            </a:r>
            <a:r>
              <a:rPr sz="2400" b="0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</a:t>
            </a:r>
            <a:r>
              <a:rPr sz="2400" b="0" spc="-1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2400" b="0" spc="-4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6586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0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Asiantuntijuu-den</a:t>
            </a:r>
            <a:r>
              <a:rPr lang="fi-FI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aktivoituminen</a:t>
            </a:r>
          </a:p>
          <a:p>
            <a:pPr algn="just">
              <a:lnSpc>
                <a:spcPct val="106700"/>
              </a:lnSpc>
            </a:pPr>
            <a:r>
              <a:rPr lang="fi-FI" sz="10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0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520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Fysioterapeutti asiantuntijana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00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6867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000" b="1" dirty="0" err="1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Asiantuntijuu-den</a:t>
            </a:r>
            <a:r>
              <a:rPr lang="fi-FI" sz="1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syve</a:t>
            </a:r>
            <a:r>
              <a:rPr lang="fi-FI" sz="1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fi-FI" sz="1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  <a:endParaRPr sz="10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515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000" b="1" spc="-2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Asiantuntijuu-den</a:t>
            </a:r>
            <a:r>
              <a:rPr lang="fi-FI" sz="1000" b="1" spc="-2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kehittyminen  </a:t>
            </a:r>
            <a:r>
              <a:rPr sz="1000" b="1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000" b="1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5133" y="1238212"/>
            <a:ext cx="6904000" cy="130807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Fysioterapia on osa kuntoutus-, liikunta-, </a:t>
            </a:r>
            <a:r>
              <a:rPr lang="fi-FI" sz="1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</a:t>
            </a:r>
            <a:r>
              <a:rPr lang="fi-FI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terveyspalveluita. Fysioterapeutin työn tavoitteena on ihmisen toimintakyvyn, erityisesti liikkumiskyvyn edistäminen. Fysioterapeutti työskentelee joko itsenäisenä yrittäjänä tai toisen palveluksessa julkisella sektorilla ja erilaisissa hoitolaitoksissa. Fysioterapeutti vastaa itsenäisesti työnsä toteutuksesta ja </a:t>
            </a:r>
            <a:r>
              <a:rPr lang="fi-FI" sz="1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kehittämisestä.</a:t>
            </a:r>
            <a:endParaRPr lang="fi-FI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1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489642" y="3525610"/>
            <a:ext cx="21275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Fysioterapeutti asiantuntijana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85255" y="3822734"/>
            <a:ext cx="4626019" cy="5254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Saat valmiuksia toimia yrittäjänä ja fysioterapian asiantuntijana. Opinnäytetyösi valmistuu.</a:t>
            </a:r>
            <a:endParaRPr lang="fi-FI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491779" y="4912802"/>
            <a:ext cx="37096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Hyvinvoinnin ja terveyden edistäminen fysioterapiassa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159391"/>
            <a:ext cx="4626019" cy="3889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Kehität edelleen asiantuntijuuttasi. Fysioterapiamenetelmien soveltaminen jatkuu. Harjoittelu ulkomailla on myös mahdollinen.</a:t>
            </a:r>
            <a:endParaRPr lang="fi-FI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5256" y="5850195"/>
            <a:ext cx="4626019" cy="4653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Syvennät osaamistasi fysioterapiamenetelmien käytössä ihmisen erilaisissa toimintakyvyn rajoitteissa ja harjoittelet fysioterapiayksikössä. Aloitat opinnäytetyön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03356" y="5581617"/>
            <a:ext cx="27270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Toimintakyvyn rajoitteiden fysioterapia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03356" y="6776577"/>
            <a:ext cx="280717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Terveyden ja toimintakyvyn edistäminen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5256" y="7043379"/>
            <a:ext cx="4626019" cy="3881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Opiskelet fysioterapian menetelmiä sekä harjoittelet koululla ja fysioterapiayksikössä.</a:t>
            </a:r>
            <a:endParaRPr lang="fi-FI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687987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Kehität lisää osaamistasi sekä teet harjoittelukäyntejä asiakkaiden kotiin. Aiheita ovat mm. kuntoutus, terveyden edistäminen ja esteettömyys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03356" y="7424511"/>
            <a:ext cx="18726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Kuntoutujan kohtaaminen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498140" y="8573493"/>
            <a:ext cx="32720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Ihmisen toimintakyky eri toimintaympäristöissä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5422" y="8883906"/>
            <a:ext cx="4626019" cy="359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Opiskelet yksilön ja ryhmän ohjausta, ihmisen toimintakyvyn tutkimista ja kehon toimintaa. Harjoittelet fysioterapiayksikössä.</a:t>
            </a:r>
            <a:endParaRPr lang="fi-FI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528777"/>
            <a:ext cx="4626019" cy="53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 alkavat oppimisen ja opiskelun taitoja hankkien. Aloittelet ammattiopintoja mm. fysioterapia ammattina, kehon rakenne ja toiminta sekä ihmisen kasvu ja kehitys.</a:t>
            </a:r>
            <a:endParaRPr lang="fi-FI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491779" y="9272286"/>
            <a:ext cx="18678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00" b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Fysioterapian lähtökohdat</a:t>
            </a:r>
            <a:endParaRPr lang="fi-FI" sz="1000" b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6B80953-1222-4574-A9E5-FB0E2B1D46B7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350</Words>
  <Application>Microsoft Office PowerPoint</Application>
  <PresentationFormat>Mukautettu</PresentationFormat>
  <Paragraphs>39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NewJuneBold</vt:lpstr>
      <vt:lpstr>NewJuneHeavy</vt:lpstr>
      <vt:lpstr>Tahoma</vt:lpstr>
      <vt:lpstr>Office Theme</vt:lpstr>
      <vt:lpstr>Fysioterapeutti (AMK),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Marja Kopeli</cp:lastModifiedBy>
  <cp:revision>14</cp:revision>
  <cp:lastPrinted>2017-11-09T06:26:11Z</cp:lastPrinted>
  <dcterms:created xsi:type="dcterms:W3CDTF">2017-09-21T11:55:52Z</dcterms:created>
  <dcterms:modified xsi:type="dcterms:W3CDTF">2017-11-28T11:34:47Z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