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2124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6497576" y="2632225"/>
            <a:ext cx="476551" cy="610884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1508" y="701834"/>
            <a:ext cx="5921093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114" dirty="0" smtClean="0"/>
              <a:t>BIOANALYYTIKKO (AMK), </a:t>
            </a:r>
            <a:r>
              <a:rPr lang="en-US" spc="-114" dirty="0"/>
              <a:t>210 </a:t>
            </a:r>
            <a:r>
              <a:rPr lang="en-US" spc="-114" dirty="0" smtClean="0"/>
              <a:t>op</a:t>
            </a:r>
            <a:endParaRPr lang="en-US" spc="-114" dirty="0"/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657710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033360" y="8832867"/>
            <a:ext cx="1330814" cy="946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Kliiniseen laboratoriotyöhön </a:t>
            </a: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</a:p>
          <a:p>
            <a:pPr algn="just">
              <a:lnSpc>
                <a:spcPct val="106700"/>
              </a:lnSpc>
            </a:pP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fi-FI" sz="1150" b="1" spc="-3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lang="fi-FI"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38" name="object 13"/>
          <p:cNvSpPr/>
          <p:nvPr/>
        </p:nvSpPr>
        <p:spPr>
          <a:xfrm>
            <a:off x="435133" y="297993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1117816" cy="10002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Kliinisen </a:t>
            </a: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laboratoriotyön osaamisen </a:t>
            </a: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soveltaminen</a:t>
            </a:r>
          </a:p>
          <a:p>
            <a:pPr>
              <a:lnSpc>
                <a:spcPts val="1340"/>
              </a:lnSpc>
            </a:pPr>
            <a:endParaRPr lang="fi-FI" sz="1150" b="1" spc="-2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op</a:t>
            </a:r>
          </a:p>
        </p:txBody>
      </p:sp>
      <p:sp>
        <p:nvSpPr>
          <p:cNvPr id="41" name="object 37"/>
          <p:cNvSpPr/>
          <p:nvPr/>
        </p:nvSpPr>
        <p:spPr>
          <a:xfrm>
            <a:off x="435133" y="4863878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113296" cy="10002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Kliinisen </a:t>
            </a: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laboratoriotyön osaamisen </a:t>
            </a: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syventäminen</a:t>
            </a:r>
          </a:p>
          <a:p>
            <a:pPr>
              <a:lnSpc>
                <a:spcPts val="1340"/>
              </a:lnSpc>
            </a:pP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fi-FI" sz="1150" b="1" spc="-2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061171" y="6930368"/>
            <a:ext cx="1315130" cy="8561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Kliiniseen </a:t>
            </a:r>
            <a:r>
              <a:rPr lang="fi-FI"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laboratoriotyöhön </a:t>
            </a: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harjaantuminen</a:t>
            </a:r>
          </a:p>
          <a:p>
            <a:pPr>
              <a:lnSpc>
                <a:spcPts val="1340"/>
              </a:lnSpc>
            </a:pPr>
            <a:endParaRPr lang="fi-FI" sz="1150" b="1" spc="-3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lang="fi-FI"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35133" y="1238212"/>
            <a:ext cx="6904000" cy="1308078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/>
              <a:t>Bioanalyytikon osaaminen: Bioanalyytikko </a:t>
            </a:r>
            <a:r>
              <a:rPr lang="fi-FI" sz="1600" dirty="0"/>
              <a:t>toimii kliinisen laboratoriotyön asiantuntijana. Hänen työskentelyään ohjaa asiakaspalvelu, menetelmä-, laite- ja laatuosaaminen, eettinen osaaminen, jatkuva uuden oppiminen sekä muutosvalmius</a:t>
            </a:r>
            <a:r>
              <a:rPr lang="fi-FI" sz="1600" dirty="0" smtClean="0"/>
              <a:t>.</a:t>
            </a:r>
            <a:endParaRPr lang="fi-FI" sz="1600" dirty="0"/>
          </a:p>
        </p:txBody>
      </p:sp>
      <p:sp>
        <p:nvSpPr>
          <p:cNvPr id="48" name="Rectangle 47"/>
          <p:cNvSpPr/>
          <p:nvPr/>
        </p:nvSpPr>
        <p:spPr>
          <a:xfrm>
            <a:off x="2498140" y="300125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1398875" y="3402542"/>
            <a:ext cx="3031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</a:t>
            </a:r>
            <a:r>
              <a:rPr lang="fi-FI" sz="11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Asiantuntijuutta </a:t>
            </a:r>
            <a:r>
              <a:rPr lang="fi-FI" sz="11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kohti 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570124" y="3855104"/>
            <a:ext cx="4626019" cy="485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Sovellat osaamistasi valitsemallasi erikoisalalla. </a:t>
            </a:r>
          </a:p>
          <a:p>
            <a:r>
              <a:rPr lang="fi-FI" sz="1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Arvioit ja kehität kliinistä laboratoriotyötä. </a:t>
            </a: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862191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492251" y="4884170"/>
            <a:ext cx="47404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Kliinisen laboratoriotyön erikoisalojen osaamisen vahvistaminen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85256" y="5139401"/>
            <a:ext cx="4626019" cy="379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Syvennät osaamistasi valitsemalla erikoisalalla. </a:t>
            </a:r>
            <a:r>
              <a:rPr lang="fi-FI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Kehität </a:t>
            </a:r>
            <a:r>
              <a:rPr lang="fi-FI" sz="1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opinnäytetyössäsi kliinistä </a:t>
            </a:r>
            <a:r>
              <a:rPr lang="fi-FI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laboratoriotyötä. </a:t>
            </a:r>
            <a:endParaRPr lang="fi-FI" sz="1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76725" y="5762370"/>
            <a:ext cx="4626019" cy="559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Hallitset </a:t>
            </a:r>
            <a:r>
              <a:rPr lang="fi-FI" sz="1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kliinisen </a:t>
            </a:r>
            <a:r>
              <a:rPr lang="fi-FI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laboratoriotutkimusprosessin. Suoritat </a:t>
            </a:r>
            <a:r>
              <a:rPr lang="fi-FI" sz="1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tutkimuksia itsenäisesti kliinisen laboratoriotutkimusprosessin </a:t>
            </a:r>
            <a:r>
              <a:rPr lang="fi-FI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mukaan. Ohjaat </a:t>
            </a:r>
            <a:r>
              <a:rPr lang="fi-FI" sz="1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asiakkaita </a:t>
            </a:r>
            <a:r>
              <a:rPr lang="fi-FI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laboratoriotutkimuksiin. 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483781" y="5500760"/>
            <a:ext cx="40911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Kliinisen </a:t>
            </a:r>
            <a:r>
              <a:rPr lang="fi-FI" sz="11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laboratoriotyön </a:t>
            </a:r>
            <a:r>
              <a:rPr lang="fi-FI" sz="11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tutkimusprosessin osaaminen</a:t>
            </a: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251" y="6701316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483781" y="6776033"/>
            <a:ext cx="42001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Harjaantuminen </a:t>
            </a:r>
            <a:r>
              <a:rPr lang="fi-FI" sz="11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kliinisen laboratoriotyön erikoisaloihin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570123" y="7083738"/>
            <a:ext cx="4626019" cy="323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Harjoittelet erikoisalojen laboratoriotutkimuksia. 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572832" y="7749273"/>
            <a:ext cx="4626019" cy="380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Harjaannut laboratoriotutkimusprosessin mukaiseen toimintaan</a:t>
            </a:r>
            <a:r>
              <a:rPr lang="fi-FI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fi-FI" sz="1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492251" y="7453697"/>
            <a:ext cx="35349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b="1" i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 kliinisiin </a:t>
            </a:r>
            <a:r>
              <a:rPr lang="fi-FI" sz="11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laboratoriotutkimuksiin</a:t>
            </a: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1864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483781" y="8608465"/>
            <a:ext cx="29947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Oppiminen </a:t>
            </a:r>
            <a:r>
              <a:rPr lang="fi-FI" sz="11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kliiniseen laboratoriotyöhön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585423" y="8883905"/>
            <a:ext cx="4595422" cy="4183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Perehdyt </a:t>
            </a:r>
            <a:r>
              <a:rPr lang="fi-FI" sz="1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käytännössä laboratoriotyön </a:t>
            </a:r>
            <a:r>
              <a:rPr lang="fi-FI" sz="10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preanalyyttiseen</a:t>
            </a:r>
            <a:r>
              <a:rPr lang="fi-FI" sz="1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vaiheeseen. Opit </a:t>
            </a:r>
            <a:r>
              <a:rPr lang="fi-FI" sz="1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ohjaaman asiakkaita ja ottamaan näytteitä</a:t>
            </a:r>
            <a:r>
              <a:rPr lang="fi-FI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fi-FI" sz="1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585422" y="9614614"/>
            <a:ext cx="4595423" cy="442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05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Perehdyt kliiniseen laboratorioympäristöön ja työhön sekä </a:t>
            </a:r>
            <a:r>
              <a:rPr lang="fi-FI" sz="105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laatuun. Osaat reflektoida oppimaasi </a:t>
            </a:r>
            <a:r>
              <a:rPr lang="fi-FI" sz="105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(PLE</a:t>
            </a:r>
            <a:r>
              <a:rPr lang="fi-FI" sz="105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  <a:endParaRPr lang="fi-FI" sz="105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483781" y="9324241"/>
            <a:ext cx="44887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 </a:t>
            </a:r>
            <a:r>
              <a:rPr lang="fi-FI" sz="11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kliinisen laboratoriotyön toimintaympäristöön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SAVONIA-1266-273</_dlc_DocId>
    <_dlc_DocIdUrl xmlns="03ca75a4-7525-4fd0-b461-2a607204cfe9">
      <Url>https://santra.savonia.fi/tiimit/hyvin/_layouts/DocIdRedir.aspx?ID=SAVONIA-1266-273</Url>
      <Description>SAVONIA-1266-273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B80953-1222-4574-A9E5-FB0E2B1D46B7}">
  <ds:schemaRefs>
    <ds:schemaRef ds:uri="03ca75a4-7525-4fd0-b461-2a607204cfe9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BE6C022-0DA2-474F-9F2E-9C99726BFD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309</Words>
  <Application>Microsoft Office PowerPoint</Application>
  <PresentationFormat>Mukautettu</PresentationFormat>
  <Paragraphs>45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Calibri</vt:lpstr>
      <vt:lpstr>NewJuneBold</vt:lpstr>
      <vt:lpstr>NewJuneHeavy</vt:lpstr>
      <vt:lpstr>Tahoma</vt:lpstr>
      <vt:lpstr>Office Theme</vt:lpstr>
      <vt:lpstr>BIOANALYYTIKKO (AMK),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 Kopeli</dc:creator>
  <cp:lastModifiedBy>Marja Kopeli</cp:lastModifiedBy>
  <cp:revision>12</cp:revision>
  <dcterms:created xsi:type="dcterms:W3CDTF">2017-09-21T11:55:52Z</dcterms:created>
  <dcterms:modified xsi:type="dcterms:W3CDTF">2017-12-08T11:45:39Z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</Properties>
</file>