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212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2687" y="701834"/>
            <a:ext cx="411527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>
                <a:cs typeface="NewJuneBook"/>
              </a:rPr>
              <a:t>Muotoilija (AMK),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lang="fi-FI" b="0" spc="-35" dirty="0" smtClean="0">
                <a:latin typeface="NewJuneBook"/>
                <a:cs typeface="NewJuneBook"/>
              </a:rPr>
              <a:t>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14786" y="8692019"/>
            <a:ext cx="1290023" cy="13254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muotoilijana</a:t>
            </a:r>
          </a:p>
          <a:p>
            <a:pPr algn="just">
              <a:lnSpc>
                <a:spcPct val="106700"/>
              </a:lnSpc>
            </a:pPr>
            <a:endParaRPr lang="fi-FI" sz="1150" b="1" spc="-1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300695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27404" y="3172768"/>
            <a:ext cx="1286303" cy="1166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Muotoilun asiantuntija</a:t>
            </a: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205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Muotoilijana projekteissa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 smtClean="0"/>
              <a:t>Tulevaisuuden </a:t>
            </a:r>
            <a:r>
              <a:rPr lang="fi-FI" sz="1200" dirty="0"/>
              <a:t>m</a:t>
            </a:r>
            <a:r>
              <a:rPr lang="fi-FI" sz="1200" dirty="0" smtClean="0"/>
              <a:t>uotoilija osaa ratkaista muotoilun ongelmia, tehdä päätöksiä ennakoimattomissa tilanteissa ja vastata muotoilun ammatillisista tehtävistä  parhaalla mahdollisella tavalla. </a:t>
            </a:r>
          </a:p>
          <a:p>
            <a:r>
              <a:rPr lang="fi-FI" sz="1200" dirty="0" smtClean="0"/>
              <a:t>Hän kykenee johtamaan ammatillista toimintaa tai hankkeita ja työskentelemään muotoilijana monialaisissa asiantuntijatehtävissä. </a:t>
            </a:r>
          </a:p>
          <a:p>
            <a:r>
              <a:rPr lang="fi-FI" sz="1200" dirty="0" smtClean="0"/>
              <a:t>Muotoilijalla on perusvalmiudet toimia alan yrittäjänä.</a:t>
            </a:r>
            <a:endParaRPr lang="fi-FI" sz="1200" dirty="0"/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493609" y="3044367"/>
            <a:ext cx="3706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 laaja-alainen Muotoilija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muotoilija hahmottaa ammatillisen tulevaisuuskuvansa. Hän tuntee alansa työelämän käytännöt. Hänellä on valmiudet kehittää ammatillista osaamista työelämän muuttuvissa tehtävissä.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tulevaisuuden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 työelämään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8139" y="4856793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86452" y="4900653"/>
            <a:ext cx="4161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 muotoilustudioissa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Kehität edelleen asiantuntijuutta monialaisissa muotoilustudion projekteissa. Verkostoidut projektien avulla kansallisesti ja kansainvälisesti.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ja valinnaiset projektiopinnot muotoilustudioissa. Harjoittelu ja / tai opinnot ulkomailla. Opinnäytetyö käynnistyy.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496045" y="5644702"/>
            <a:ext cx="3063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Muotoiluprofiilin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88965" y="6763165"/>
            <a:ext cx="3041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yöskentely muotoilustudioissa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muotoilustudion projekteissa.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opinnot muotoilustudion projekteissa.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30997" y="7443657"/>
            <a:ext cx="19639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Muotoiluosaaminen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87418" y="858599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 työympäristö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2923" y="8876347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Muotoilustudiot, digitaaliset muotoilutyökalut, henkilökohtaisen urapolun suunnittelu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Muototieto, luova visualisointi, viestintätaidot, muotoiluprosessi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95315" y="9293229"/>
            <a:ext cx="16898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Props1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6B80953-1222-4574-A9E5-FB0E2B1D46B7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03ca75a4-7525-4fd0-b461-2a607204cfe9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342</Words>
  <Application>Microsoft Office PowerPoint</Application>
  <PresentationFormat>Mukautettu</PresentationFormat>
  <Paragraphs>56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Muotoilija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21</cp:revision>
  <cp:lastPrinted>2017-10-30T13:14:01Z</cp:lastPrinted>
  <dcterms:created xsi:type="dcterms:W3CDTF">2017-09-21T11:55:52Z</dcterms:created>
  <dcterms:modified xsi:type="dcterms:W3CDTF">2017-12-19T11:54:01Z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