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Sosiaali- ja terveysalan kehittäminen ja johtaminen</a:t>
            </a:r>
            <a:endParaRPr lang="en-US" sz="2800" b="1" spc="-22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0" y="2216243"/>
            <a:ext cx="198356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Studying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6" name="object 51"/>
          <p:cNvSpPr txBox="1"/>
          <p:nvPr/>
        </p:nvSpPr>
        <p:spPr>
          <a:xfrm>
            <a:off x="2400593" y="2377975"/>
            <a:ext cx="2066128" cy="257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2890">
              <a:lnSpc>
                <a:spcPct val="75800"/>
              </a:lnSpc>
            </a:pPr>
            <a:r>
              <a:rPr lang="fi-FI" sz="11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Johtamisteoreettisten näkemysten kehittyminen 5 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426575" y="2840146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Henkilöstöstrateginen osaaminen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13831" y="3427507"/>
            <a:ext cx="2021839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Itsensä johtaminen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2045086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3"/>
            <a:ext cx="2045086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1177" y="4055855"/>
            <a:ext cx="251536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27702" y="2848581"/>
            <a:ext cx="219635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1177" y="2611652"/>
            <a:ext cx="250360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96369" y="4297098"/>
            <a:ext cx="2181217" cy="168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93392" y="4474440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Sosiaali- ja terveysalan talousosaaminen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93393" y="3859772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Sosiaali- ja terveysalan ohjausjärjestelmät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8722" y="5080094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Sosiaali- ja terveysalan suunnittelu- ja arviointijärjestelmät 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134</Words>
  <Application>Microsoft Office PowerPoint</Application>
  <PresentationFormat>Laajakuva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15</cp:revision>
  <dcterms:created xsi:type="dcterms:W3CDTF">2017-08-10T10:40:48Z</dcterms:created>
  <dcterms:modified xsi:type="dcterms:W3CDTF">2018-08-07T08:13:24Z</dcterms:modified>
</cp:coreProperties>
</file>