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8/25/2017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sz="1200" spc="-5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spc="-5" dirty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sz="1200" spc="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sz="120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sz="1100" b="1" spc="-25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Hoitotyön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kliininen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</a:t>
            </a:r>
            <a:endParaRPr lang="en-US" sz="2800" b="1" spc="-22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en-US" sz="2800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Sairaanhoitaja</a:t>
            </a:r>
            <a:r>
              <a:rPr lang="en-US" sz="2800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/ </a:t>
            </a:r>
            <a:r>
              <a:rPr lang="en-US" sz="2800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terveydenhoitaja</a:t>
            </a:r>
            <a:r>
              <a:rPr lang="en-US" sz="2800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/ </a:t>
            </a:r>
            <a:r>
              <a:rPr lang="en-US" sz="2800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kätilö</a:t>
            </a:r>
            <a:r>
              <a:rPr lang="en-US" sz="2800" spc="-225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/ ensihoitaja</a:t>
            </a:r>
            <a:r>
              <a:rPr lang="en-US" sz="2800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800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800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</a:t>
            </a:r>
            <a:endParaRPr lang="en-US" sz="2800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853391" y="2216243"/>
            <a:ext cx="17780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751529" y="3047976"/>
            <a:ext cx="19812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85781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48"/>
          <p:cNvSpPr txBox="1"/>
          <p:nvPr/>
        </p:nvSpPr>
        <p:spPr>
          <a:xfrm>
            <a:off x="7696369" y="4535287"/>
            <a:ext cx="214058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tudying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and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25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6" name="object 51"/>
          <p:cNvSpPr txBox="1"/>
          <p:nvPr/>
        </p:nvSpPr>
        <p:spPr>
          <a:xfrm>
            <a:off x="2400594" y="2634517"/>
            <a:ext cx="1927564" cy="128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62890" algn="ctr">
              <a:lnSpc>
                <a:spcPct val="75800"/>
              </a:lnSpc>
            </a:pP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7" name="object 52"/>
          <p:cNvSpPr txBox="1"/>
          <p:nvPr/>
        </p:nvSpPr>
        <p:spPr>
          <a:xfrm>
            <a:off x="2400594" y="3173519"/>
            <a:ext cx="1939976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Terveyden edistäminen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8" name="object 53"/>
          <p:cNvSpPr txBox="1"/>
          <p:nvPr/>
        </p:nvSpPr>
        <p:spPr>
          <a:xfrm>
            <a:off x="2400593" y="3759983"/>
            <a:ext cx="2021839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Ohjaaminen ja mentorointi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61287" y="1374016"/>
            <a:ext cx="26454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791867" y="3814126"/>
            <a:ext cx="186802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791867" y="3424114"/>
            <a:ext cx="186802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569573" y="4055103"/>
            <a:ext cx="2364770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791867" y="2857661"/>
            <a:ext cx="1975408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81336" y="2611293"/>
            <a:ext cx="232450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791867" y="4297098"/>
            <a:ext cx="202055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696369" y="4934076"/>
            <a:ext cx="211605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75023" y="5325816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Yrittäjävalmennus </a:t>
            </a: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981860" y="5564328"/>
            <a:ext cx="180650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482452" y="5012916"/>
            <a:ext cx="185811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Näyttöön perustuva</a:t>
            </a:r>
          </a:p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hoitotyö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454938" y="4307246"/>
            <a:ext cx="185811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Ammatilisen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osaamisen osoittaminen 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0" name="object 52"/>
          <p:cNvSpPr txBox="1"/>
          <p:nvPr/>
        </p:nvSpPr>
        <p:spPr>
          <a:xfrm>
            <a:off x="2441522" y="2512138"/>
            <a:ext cx="1939976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Potilaan kliininen </a:t>
            </a:r>
          </a:p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tutkiminen 10 op</a:t>
            </a:r>
            <a:endParaRPr sz="1100" dirty="0"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130</Words>
  <Application>Microsoft Office PowerPoint</Application>
  <PresentationFormat>Laajakuva</PresentationFormat>
  <Paragraphs>31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9</cp:revision>
  <dcterms:created xsi:type="dcterms:W3CDTF">2017-08-10T10:40:48Z</dcterms:created>
  <dcterms:modified xsi:type="dcterms:W3CDTF">2017-08-25T09:53:03Z</dcterms:modified>
</cp:coreProperties>
</file>