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2128" y="3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25.8.2017</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25.8.2017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25.8.2017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25.8.2017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25.8.2017</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45452"/>
            <a:chOff x="199706" y="2030760"/>
            <a:chExt cx="6431042" cy="1545452"/>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45452"/>
              <a:chOff x="1665802" y="2045801"/>
              <a:chExt cx="4991484" cy="1545452"/>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335864"/>
                <a:ext cx="4380047" cy="255389"/>
              </a:xfrm>
              <a:prstGeom prst="roundRect">
                <a:avLst/>
              </a:prstGeom>
              <a:solidFill>
                <a:schemeClr val="bg1"/>
              </a:solidFill>
              <a:ln>
                <a:noFill/>
              </a:ln>
            </p:spPr>
            <p:txBody>
              <a:bodyPr wrap="square" rtlCol="0">
                <a:spAutoFit/>
              </a:bodyPr>
              <a:lstStyle/>
              <a:p>
                <a:pPr algn="ctr"/>
                <a:r>
                  <a:rPr lang="fi-FI" sz="900" dirty="0">
                    <a:latin typeface="Tahoma" pitchFamily="34" charset="0"/>
                    <a:ea typeface="Tahoma" pitchFamily="34" charset="0"/>
                    <a:cs typeface="Tahoma" pitchFamily="34" charset="0"/>
                  </a:rPr>
                  <a:t>Johtaminen, kehittäminen ja </a:t>
                </a:r>
                <a:r>
                  <a:rPr lang="fi-FI" sz="900" dirty="0" smtClean="0">
                    <a:latin typeface="Tahoma" pitchFamily="34" charset="0"/>
                    <a:ea typeface="Tahoma" pitchFamily="34" charset="0"/>
                    <a:cs typeface="Tahoma" pitchFamily="34" charset="0"/>
                  </a:rPr>
                  <a:t>yrittäjyys</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1" y="7329537"/>
                <a:ext cx="3985631" cy="29913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11193" y="3523529"/>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851692" y="4072700"/>
                <a:ext cx="4326323" cy="394335"/>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toimijana ja hoidon tarpeen arvioijana,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4152306" cy="25795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396156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4144851"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997270"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a:t>
            </a:r>
            <a:r>
              <a:rPr lang="sv-SE" sz="900" dirty="0" smtClean="0">
                <a:latin typeface="Tahoma" pitchFamily="34" charset="0"/>
                <a:ea typeface="Tahoma" pitchFamily="34" charset="0"/>
                <a:cs typeface="Tahoma" pitchFamily="34" charset="0"/>
              </a:rPr>
              <a:t>multiprofessionell </a:t>
            </a:r>
            <a:r>
              <a:rPr lang="sv-SE" sz="900" dirty="0">
                <a:latin typeface="Tahoma" pitchFamily="34" charset="0"/>
                <a:ea typeface="Tahoma" pitchFamily="34" charset="0"/>
                <a:cs typeface="Tahoma" pitchFamily="34" charset="0"/>
              </a:rPr>
              <a:t>samarbete </a:t>
            </a:r>
            <a:r>
              <a:rPr lang="sv-SE" sz="900" dirty="0" smtClean="0">
                <a:latin typeface="Tahoma" pitchFamily="34" charset="0"/>
                <a:ea typeface="Tahoma" pitchFamily="34" charset="0"/>
                <a:cs typeface="Tahoma" pitchFamily="34" charset="0"/>
              </a:rPr>
              <a:t>i </a:t>
            </a:r>
            <a:r>
              <a:rPr lang="sv-SE" sz="900" dirty="0">
                <a:latin typeface="Tahoma" pitchFamily="34" charset="0"/>
                <a:ea typeface="Tahoma" pitchFamily="34" charset="0"/>
                <a:cs typeface="Tahoma" pitchFamily="34" charset="0"/>
              </a:rPr>
              <a:t>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64957"/>
            <a:ext cx="4168025" cy="276999"/>
          </a:xfrm>
          <a:prstGeom prst="rect">
            <a:avLst/>
          </a:prstGeom>
        </p:spPr>
        <p:txBody>
          <a:bodyPr wrap="square">
            <a:spAutoFit/>
          </a:bodyPr>
          <a:lstStyle/>
          <a:p>
            <a:pPr algn="ctr"/>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1"/>
            <a:ext cx="4388567" cy="103534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päihdehoitotyö eri toimintaympäristöissä,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Perioperatiivisen potilaan hoitotyö eri toimintaympäristöissä, Sisätauteja sairastavan kliininen hoitotyö eri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toimintaympäristöissä, 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New international nursing roles in digitalized community health care system,</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1057</TotalTime>
  <Words>288</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40</cp:revision>
  <dcterms:created xsi:type="dcterms:W3CDTF">2013-02-06T10:25:53Z</dcterms:created>
  <dcterms:modified xsi:type="dcterms:W3CDTF">2017-08-25T09:37:30Z</dcterms:modified>
</cp:coreProperties>
</file>